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70" r:id="rId3"/>
    <p:sldId id="271" r:id="rId4"/>
    <p:sldId id="273" r:id="rId5"/>
    <p:sldId id="275" r:id="rId6"/>
    <p:sldId id="276" r:id="rId7"/>
    <p:sldId id="282" r:id="rId8"/>
    <p:sldId id="277" r:id="rId9"/>
    <p:sldId id="278" r:id="rId10"/>
    <p:sldId id="279" r:id="rId11"/>
    <p:sldId id="280" r:id="rId12"/>
    <p:sldId id="281" r:id="rId13"/>
    <p:sldId id="27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pos="120" userDrawn="1">
          <p15:clr>
            <a:srgbClr val="A4A3A4"/>
          </p15:clr>
        </p15:guide>
        <p15:guide id="9" pos="7560" userDrawn="1">
          <p15:clr>
            <a:srgbClr val="A4A3A4"/>
          </p15:clr>
        </p15:guide>
        <p15:guide id="10" orient="horz" pos="3456" userDrawn="1">
          <p15:clr>
            <a:srgbClr val="A4A3A4"/>
          </p15:clr>
        </p15:guide>
        <p15:guide id="11" orient="horz" pos="2592" userDrawn="1">
          <p15:clr>
            <a:srgbClr val="A4A3A4"/>
          </p15:clr>
        </p15:guide>
        <p15:guide id="12" orient="horz" pos="1728" userDrawn="1">
          <p15:clr>
            <a:srgbClr val="A4A3A4"/>
          </p15:clr>
        </p15:guide>
        <p15:guide id="13" orient="horz" pos="864" userDrawn="1">
          <p15:clr>
            <a:srgbClr val="A4A3A4"/>
          </p15:clr>
        </p15:guide>
        <p15:guide id="14" orient="horz" pos="3888" userDrawn="1">
          <p15:clr>
            <a:srgbClr val="A4A3A4"/>
          </p15:clr>
        </p15:guide>
        <p15:guide id="15" orient="horz" pos="3024" userDrawn="1">
          <p15:clr>
            <a:srgbClr val="A4A3A4"/>
          </p15:clr>
        </p15:guide>
        <p15:guide id="16" orient="horz" pos="2160" userDrawn="1">
          <p15:clr>
            <a:srgbClr val="A4A3A4"/>
          </p15:clr>
        </p15:guide>
        <p15:guide id="17" orient="horz" pos="1296" userDrawn="1">
          <p15:clr>
            <a:srgbClr val="A4A3A4"/>
          </p15:clr>
        </p15:guide>
        <p15:guide id="18" orient="horz" pos="432" userDrawn="1">
          <p15:clr>
            <a:srgbClr val="A4A3A4"/>
          </p15:clr>
        </p15:guide>
        <p15:guide id="19" userDrawn="1">
          <p15:clr>
            <a:srgbClr val="A4A3A4"/>
          </p15:clr>
        </p15:guide>
        <p15:guide id="20" pos="7680" userDrawn="1">
          <p15:clr>
            <a:srgbClr val="A4A3A4"/>
          </p15:clr>
        </p15:guide>
        <p15:guide id="21" pos="1920" userDrawn="1">
          <p15:clr>
            <a:srgbClr val="A4A3A4"/>
          </p15:clr>
        </p15:guide>
        <p15:guide id="22" pos="3840" userDrawn="1">
          <p15:clr>
            <a:srgbClr val="A4A3A4"/>
          </p15:clr>
        </p15:guide>
        <p15:guide id="23" pos="5760" userDrawn="1">
          <p15:clr>
            <a:srgbClr val="A4A3A4"/>
          </p15:clr>
        </p15:guide>
        <p15:guide id="24" pos="960" userDrawn="1">
          <p15:clr>
            <a:srgbClr val="A4A3A4"/>
          </p15:clr>
        </p15:guide>
        <p15:guide id="25" pos="2880" userDrawn="1">
          <p15:clr>
            <a:srgbClr val="A4A3A4"/>
          </p15:clr>
        </p15:guide>
        <p15:guide id="26" pos="4800" userDrawn="1">
          <p15:clr>
            <a:srgbClr val="A4A3A4"/>
          </p15:clr>
        </p15:guide>
        <p15:guide id="27" pos="6720" userDrawn="1">
          <p15:clr>
            <a:srgbClr val="A4A3A4"/>
          </p15:clr>
        </p15:guide>
        <p15:guide id="28" pos="1440" userDrawn="1">
          <p15:clr>
            <a:srgbClr val="A4A3A4"/>
          </p15:clr>
        </p15:guide>
        <p15:guide id="29" pos="480" userDrawn="1">
          <p15:clr>
            <a:srgbClr val="A4A3A4"/>
          </p15:clr>
        </p15:guide>
        <p15:guide id="30" pos="2400" userDrawn="1">
          <p15:clr>
            <a:srgbClr val="A4A3A4"/>
          </p15:clr>
        </p15:guide>
        <p15:guide id="31" pos="3360" userDrawn="1">
          <p15:clr>
            <a:srgbClr val="A4A3A4"/>
          </p15:clr>
        </p15:guide>
        <p15:guide id="32" pos="4320" userDrawn="1">
          <p15:clr>
            <a:srgbClr val="A4A3A4"/>
          </p15:clr>
        </p15:guide>
        <p15:guide id="33" pos="5280" userDrawn="1">
          <p15:clr>
            <a:srgbClr val="A4A3A4"/>
          </p15:clr>
        </p15:guide>
        <p15:guide id="34" pos="6240" userDrawn="1">
          <p15:clr>
            <a:srgbClr val="A4A3A4"/>
          </p15:clr>
        </p15:guide>
        <p15:guide id="35" pos="7200" userDrawn="1">
          <p15:clr>
            <a:srgbClr val="A4A3A4"/>
          </p15:clr>
        </p15:guide>
        <p15:guide id="36" orient="horz" pos="4224" userDrawn="1">
          <p15:clr>
            <a:srgbClr val="A4A3A4"/>
          </p15:clr>
        </p15:guide>
        <p15:guide id="37" orient="horz" pos="96" userDrawn="1">
          <p15:clr>
            <a:srgbClr val="A4A3A4"/>
          </p15:clr>
        </p15:guide>
        <p15:guide id="38" orient="horz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A0C2F"/>
    <a:srgbClr val="8C908E"/>
    <a:srgbClr val="BC1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/>
    <p:restoredTop sz="96327"/>
  </p:normalViewPr>
  <p:slideViewPr>
    <p:cSldViewPr snapToGrid="0" snapToObjects="1" showGuides="1">
      <p:cViewPr varScale="1">
        <p:scale>
          <a:sx n="62" d="100"/>
          <a:sy n="62" d="100"/>
        </p:scale>
        <p:origin x="72" y="1110"/>
      </p:cViewPr>
      <p:guideLst>
        <p:guide orient="horz"/>
        <p:guide orient="horz" pos="4320"/>
        <p:guide pos="120"/>
        <p:guide pos="7560"/>
        <p:guide orient="horz" pos="3456"/>
        <p:guide orient="horz" pos="2592"/>
        <p:guide orient="horz" pos="1728"/>
        <p:guide orient="horz" pos="864"/>
        <p:guide orient="horz" pos="3888"/>
        <p:guide orient="horz" pos="3024"/>
        <p:guide orient="horz" pos="2160"/>
        <p:guide orient="horz" pos="1296"/>
        <p:guide orient="horz" pos="432"/>
        <p:guide/>
        <p:guide pos="7680"/>
        <p:guide pos="1920"/>
        <p:guide pos="3840"/>
        <p:guide pos="5760"/>
        <p:guide pos="960"/>
        <p:guide pos="2880"/>
        <p:guide pos="4800"/>
        <p:guide pos="6720"/>
        <p:guide pos="1440"/>
        <p:guide pos="480"/>
        <p:guide pos="2400"/>
        <p:guide pos="3360"/>
        <p:guide pos="4320"/>
        <p:guide pos="5280"/>
        <p:guide pos="6240"/>
        <p:guide pos="7200"/>
        <p:guide orient="horz" pos="4224"/>
        <p:guide orient="horz" pos="96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Asaduzzaman Jabin" userId="ccaa5b6b-9a0b-4d48-bfe5-7cd3aa13e471" providerId="ADAL" clId="{18DC2A30-6CF6-4C02-BA98-5FA00FEF41CD}"/>
    <pc:docChg chg="undo custSel addSld delSld modSld sldOrd">
      <pc:chgData name="Md Asaduzzaman Jabin" userId="ccaa5b6b-9a0b-4d48-bfe5-7cd3aa13e471" providerId="ADAL" clId="{18DC2A30-6CF6-4C02-BA98-5FA00FEF41CD}" dt="2023-04-26T22:05:07.124" v="3820" actId="1037"/>
      <pc:docMkLst>
        <pc:docMk/>
      </pc:docMkLst>
      <pc:sldChg chg="ord">
        <pc:chgData name="Md Asaduzzaman Jabin" userId="ccaa5b6b-9a0b-4d48-bfe5-7cd3aa13e471" providerId="ADAL" clId="{18DC2A30-6CF6-4C02-BA98-5FA00FEF41CD}" dt="2023-04-26T15:58:14.533" v="328"/>
        <pc:sldMkLst>
          <pc:docMk/>
          <pc:sldMk cId="1054391106" sldId="256"/>
        </pc:sldMkLst>
      </pc:sldChg>
      <pc:sldChg chg="addSp delSp modSp">
        <pc:chgData name="Md Asaduzzaman Jabin" userId="ccaa5b6b-9a0b-4d48-bfe5-7cd3aa13e471" providerId="ADAL" clId="{18DC2A30-6CF6-4C02-BA98-5FA00FEF41CD}" dt="2023-04-26T15:57:46.011" v="325" actId="20577"/>
        <pc:sldMkLst>
          <pc:docMk/>
          <pc:sldMk cId="1635564311" sldId="258"/>
        </pc:sldMkLst>
        <pc:spChg chg="mod">
          <ac:chgData name="Md Asaduzzaman Jabin" userId="ccaa5b6b-9a0b-4d48-bfe5-7cd3aa13e471" providerId="ADAL" clId="{18DC2A30-6CF6-4C02-BA98-5FA00FEF41CD}" dt="2023-04-26T15:57:46.011" v="325" actId="20577"/>
          <ac:spMkLst>
            <pc:docMk/>
            <pc:sldMk cId="1635564311" sldId="258"/>
            <ac:spMk id="2" creationId="{4166D6F9-94ED-8D48-ACFE-A96202FC0BC6}"/>
          </ac:spMkLst>
        </pc:spChg>
        <pc:spChg chg="mod">
          <ac:chgData name="Md Asaduzzaman Jabin" userId="ccaa5b6b-9a0b-4d48-bfe5-7cd3aa13e471" providerId="ADAL" clId="{18DC2A30-6CF6-4C02-BA98-5FA00FEF41CD}" dt="2023-04-26T15:56:59.115" v="281" actId="1035"/>
          <ac:spMkLst>
            <pc:docMk/>
            <pc:sldMk cId="1635564311" sldId="258"/>
            <ac:spMk id="3" creationId="{396B7F79-0E1A-6D49-9B98-BAE48F98E6B6}"/>
          </ac:spMkLst>
        </pc:spChg>
        <pc:spChg chg="add del mod">
          <ac:chgData name="Md Asaduzzaman Jabin" userId="ccaa5b6b-9a0b-4d48-bfe5-7cd3aa13e471" providerId="ADAL" clId="{18DC2A30-6CF6-4C02-BA98-5FA00FEF41CD}" dt="2023-04-26T15:54:11.731" v="218" actId="478"/>
          <ac:spMkLst>
            <pc:docMk/>
            <pc:sldMk cId="1635564311" sldId="258"/>
            <ac:spMk id="4" creationId="{E7D9DB00-C567-5D4E-B2BD-258C86168B62}"/>
          </ac:spMkLst>
        </pc:spChg>
        <pc:spChg chg="add del mod">
          <ac:chgData name="Md Asaduzzaman Jabin" userId="ccaa5b6b-9a0b-4d48-bfe5-7cd3aa13e471" providerId="ADAL" clId="{18DC2A30-6CF6-4C02-BA98-5FA00FEF41CD}" dt="2023-04-26T15:54:14.050" v="219" actId="478"/>
          <ac:spMkLst>
            <pc:docMk/>
            <pc:sldMk cId="1635564311" sldId="258"/>
            <ac:spMk id="6" creationId="{E29131F2-702C-46E1-B1A9-7D90BF34F8E4}"/>
          </ac:spMkLst>
        </pc:spChg>
      </pc:sldChg>
      <pc:sldChg chg="addSp delSp modSp del ord">
        <pc:chgData name="Md Asaduzzaman Jabin" userId="ccaa5b6b-9a0b-4d48-bfe5-7cd3aa13e471" providerId="ADAL" clId="{18DC2A30-6CF6-4C02-BA98-5FA00FEF41CD}" dt="2023-04-26T20:05:49.796" v="2828" actId="2696"/>
        <pc:sldMkLst>
          <pc:docMk/>
          <pc:sldMk cId="2832193779" sldId="262"/>
        </pc:sldMkLst>
        <pc:spChg chg="mod">
          <ac:chgData name="Md Asaduzzaman Jabin" userId="ccaa5b6b-9a0b-4d48-bfe5-7cd3aa13e471" providerId="ADAL" clId="{18DC2A30-6CF6-4C02-BA98-5FA00FEF41CD}" dt="2023-04-26T19:36:37.908" v="2630" actId="1076"/>
          <ac:spMkLst>
            <pc:docMk/>
            <pc:sldMk cId="2832193779" sldId="262"/>
            <ac:spMk id="2" creationId="{1BBAEC1E-A428-C14A-9077-05D6373ABDBD}"/>
          </ac:spMkLst>
        </pc:spChg>
        <pc:spChg chg="del">
          <ac:chgData name="Md Asaduzzaman Jabin" userId="ccaa5b6b-9a0b-4d48-bfe5-7cd3aa13e471" providerId="ADAL" clId="{18DC2A30-6CF6-4C02-BA98-5FA00FEF41CD}" dt="2023-04-26T19:09:26.811" v="2039" actId="478"/>
          <ac:spMkLst>
            <pc:docMk/>
            <pc:sldMk cId="2832193779" sldId="262"/>
            <ac:spMk id="3" creationId="{576C8D58-0B1B-3C44-8A46-34F98C632861}"/>
          </ac:spMkLst>
        </pc:spChg>
        <pc:spChg chg="mod">
          <ac:chgData name="Md Asaduzzaman Jabin" userId="ccaa5b6b-9a0b-4d48-bfe5-7cd3aa13e471" providerId="ADAL" clId="{18DC2A30-6CF6-4C02-BA98-5FA00FEF41CD}" dt="2023-04-26T18:03:34.793" v="1954" actId="27636"/>
          <ac:spMkLst>
            <pc:docMk/>
            <pc:sldMk cId="2832193779" sldId="262"/>
            <ac:spMk id="4" creationId="{6F747A3F-AFF6-4C42-933B-3BC4C644A140}"/>
          </ac:spMkLst>
        </pc:spChg>
        <pc:spChg chg="add mod">
          <ac:chgData name="Md Asaduzzaman Jabin" userId="ccaa5b6b-9a0b-4d48-bfe5-7cd3aa13e471" providerId="ADAL" clId="{18DC2A30-6CF6-4C02-BA98-5FA00FEF41CD}" dt="2023-04-26T19:17:32.615" v="2194" actId="14100"/>
          <ac:spMkLst>
            <pc:docMk/>
            <pc:sldMk cId="2832193779" sldId="262"/>
            <ac:spMk id="6" creationId="{04ED0ECC-0534-42D8-891A-AB9839031FCC}"/>
          </ac:spMkLst>
        </pc:spChg>
        <pc:spChg chg="add mod">
          <ac:chgData name="Md Asaduzzaman Jabin" userId="ccaa5b6b-9a0b-4d48-bfe5-7cd3aa13e471" providerId="ADAL" clId="{18DC2A30-6CF6-4C02-BA98-5FA00FEF41CD}" dt="2023-04-26T19:17:46.544" v="2197" actId="14100"/>
          <ac:spMkLst>
            <pc:docMk/>
            <pc:sldMk cId="2832193779" sldId="262"/>
            <ac:spMk id="8" creationId="{BEE38F2D-CBB3-48C1-B2AA-04E30C3A443D}"/>
          </ac:spMkLst>
        </pc:spChg>
        <pc:spChg chg="add mod">
          <ac:chgData name="Md Asaduzzaman Jabin" userId="ccaa5b6b-9a0b-4d48-bfe5-7cd3aa13e471" providerId="ADAL" clId="{18DC2A30-6CF6-4C02-BA98-5FA00FEF41CD}" dt="2023-04-26T19:18:42.282" v="2236" actId="1035"/>
          <ac:spMkLst>
            <pc:docMk/>
            <pc:sldMk cId="2832193779" sldId="262"/>
            <ac:spMk id="9" creationId="{E6B05ED1-7F64-4452-8376-BAA202CBDE9A}"/>
          </ac:spMkLst>
        </pc:spChg>
        <pc:spChg chg="add mod">
          <ac:chgData name="Md Asaduzzaman Jabin" userId="ccaa5b6b-9a0b-4d48-bfe5-7cd3aa13e471" providerId="ADAL" clId="{18DC2A30-6CF6-4C02-BA98-5FA00FEF41CD}" dt="2023-04-26T19:35:03.067" v="2539" actId="1076"/>
          <ac:spMkLst>
            <pc:docMk/>
            <pc:sldMk cId="2832193779" sldId="262"/>
            <ac:spMk id="12" creationId="{2EB33132-DFFC-4618-8D9F-679F6DFD6CD3}"/>
          </ac:spMkLst>
        </pc:spChg>
        <pc:spChg chg="add mod">
          <ac:chgData name="Md Asaduzzaman Jabin" userId="ccaa5b6b-9a0b-4d48-bfe5-7cd3aa13e471" providerId="ADAL" clId="{18DC2A30-6CF6-4C02-BA98-5FA00FEF41CD}" dt="2023-04-26T19:26:25.090" v="2284" actId="164"/>
          <ac:spMkLst>
            <pc:docMk/>
            <pc:sldMk cId="2832193779" sldId="262"/>
            <ac:spMk id="16" creationId="{540745E4-039C-4C61-AD13-798A588BC2E2}"/>
          </ac:spMkLst>
        </pc:spChg>
        <pc:spChg chg="add mod">
          <ac:chgData name="Md Asaduzzaman Jabin" userId="ccaa5b6b-9a0b-4d48-bfe5-7cd3aa13e471" providerId="ADAL" clId="{18DC2A30-6CF6-4C02-BA98-5FA00FEF41CD}" dt="2023-04-26T19:26:46.483" v="2287" actId="164"/>
          <ac:spMkLst>
            <pc:docMk/>
            <pc:sldMk cId="2832193779" sldId="262"/>
            <ac:spMk id="20" creationId="{30A2D3FD-BFAB-4A33-BB44-D13B0780B2B4}"/>
          </ac:spMkLst>
        </pc:spChg>
        <pc:spChg chg="add mod">
          <ac:chgData name="Md Asaduzzaman Jabin" userId="ccaa5b6b-9a0b-4d48-bfe5-7cd3aa13e471" providerId="ADAL" clId="{18DC2A30-6CF6-4C02-BA98-5FA00FEF41CD}" dt="2023-04-26T19:31:20.978" v="2359" actId="164"/>
          <ac:spMkLst>
            <pc:docMk/>
            <pc:sldMk cId="2832193779" sldId="262"/>
            <ac:spMk id="23" creationId="{34C460F0-6E19-4754-A501-036989E8C7D2}"/>
          </ac:spMkLst>
        </pc:spChg>
        <pc:spChg chg="add mod">
          <ac:chgData name="Md Asaduzzaman Jabin" userId="ccaa5b6b-9a0b-4d48-bfe5-7cd3aa13e471" providerId="ADAL" clId="{18DC2A30-6CF6-4C02-BA98-5FA00FEF41CD}" dt="2023-04-26T19:37:57.436" v="2660" actId="1076"/>
          <ac:spMkLst>
            <pc:docMk/>
            <pc:sldMk cId="2832193779" sldId="262"/>
            <ac:spMk id="24" creationId="{451C132B-9BEE-406F-ADA8-F29479A45B78}"/>
          </ac:spMkLst>
        </pc:spChg>
        <pc:spChg chg="add mod">
          <ac:chgData name="Md Asaduzzaman Jabin" userId="ccaa5b6b-9a0b-4d48-bfe5-7cd3aa13e471" providerId="ADAL" clId="{18DC2A30-6CF6-4C02-BA98-5FA00FEF41CD}" dt="2023-04-26T19:31:20.978" v="2359" actId="164"/>
          <ac:spMkLst>
            <pc:docMk/>
            <pc:sldMk cId="2832193779" sldId="262"/>
            <ac:spMk id="25" creationId="{26DDB000-2563-49B8-90CC-D89F4D36551A}"/>
          </ac:spMkLst>
        </pc:spChg>
        <pc:spChg chg="add mod">
          <ac:chgData name="Md Asaduzzaman Jabin" userId="ccaa5b6b-9a0b-4d48-bfe5-7cd3aa13e471" providerId="ADAL" clId="{18DC2A30-6CF6-4C02-BA98-5FA00FEF41CD}" dt="2023-04-26T19:42:49.162" v="2725" actId="207"/>
          <ac:spMkLst>
            <pc:docMk/>
            <pc:sldMk cId="2832193779" sldId="262"/>
            <ac:spMk id="27" creationId="{B0FA8A1E-CFF5-480C-9966-1E16A1402085}"/>
          </ac:spMkLst>
        </pc:spChg>
        <pc:spChg chg="add mod ord">
          <ac:chgData name="Md Asaduzzaman Jabin" userId="ccaa5b6b-9a0b-4d48-bfe5-7cd3aa13e471" providerId="ADAL" clId="{18DC2A30-6CF6-4C02-BA98-5FA00FEF41CD}" dt="2023-04-26T19:43:35.898" v="2732" actId="167"/>
          <ac:spMkLst>
            <pc:docMk/>
            <pc:sldMk cId="2832193779" sldId="262"/>
            <ac:spMk id="29" creationId="{5EEC076B-8753-4768-B644-DF3F7BB87911}"/>
          </ac:spMkLst>
        </pc:spChg>
        <pc:spChg chg="add del mod">
          <ac:chgData name="Md Asaduzzaman Jabin" userId="ccaa5b6b-9a0b-4d48-bfe5-7cd3aa13e471" providerId="ADAL" clId="{18DC2A30-6CF6-4C02-BA98-5FA00FEF41CD}" dt="2023-04-26T19:35:43.039" v="2554" actId="478"/>
          <ac:spMkLst>
            <pc:docMk/>
            <pc:sldMk cId="2832193779" sldId="262"/>
            <ac:spMk id="30" creationId="{83064433-F5D8-4590-BAB3-5F89C71F0D4F}"/>
          </ac:spMkLst>
        </pc:spChg>
        <pc:spChg chg="add mod ord">
          <ac:chgData name="Md Asaduzzaman Jabin" userId="ccaa5b6b-9a0b-4d48-bfe5-7cd3aa13e471" providerId="ADAL" clId="{18DC2A30-6CF6-4C02-BA98-5FA00FEF41CD}" dt="2023-04-26T19:43:18.221" v="2730" actId="1076"/>
          <ac:spMkLst>
            <pc:docMk/>
            <pc:sldMk cId="2832193779" sldId="262"/>
            <ac:spMk id="31" creationId="{88BA454B-F741-4460-873E-3A131BE6B8B3}"/>
          </ac:spMkLst>
        </pc:spChg>
        <pc:spChg chg="add mod">
          <ac:chgData name="Md Asaduzzaman Jabin" userId="ccaa5b6b-9a0b-4d48-bfe5-7cd3aa13e471" providerId="ADAL" clId="{18DC2A30-6CF6-4C02-BA98-5FA00FEF41CD}" dt="2023-04-26T19:41:17.522" v="2713" actId="164"/>
          <ac:spMkLst>
            <pc:docMk/>
            <pc:sldMk cId="2832193779" sldId="262"/>
            <ac:spMk id="35" creationId="{11D4BADE-9094-4123-AB1E-0C0FE94E9953}"/>
          </ac:spMkLst>
        </pc:spChg>
        <pc:spChg chg="add mod">
          <ac:chgData name="Md Asaduzzaman Jabin" userId="ccaa5b6b-9a0b-4d48-bfe5-7cd3aa13e471" providerId="ADAL" clId="{18DC2A30-6CF6-4C02-BA98-5FA00FEF41CD}" dt="2023-04-26T19:41:59.807" v="2722" actId="164"/>
          <ac:spMkLst>
            <pc:docMk/>
            <pc:sldMk cId="2832193779" sldId="262"/>
            <ac:spMk id="38" creationId="{3C99D174-A557-4780-BD33-1B2ACF093907}"/>
          </ac:spMkLst>
        </pc:spChg>
        <pc:grpChg chg="add mod">
          <ac:chgData name="Md Asaduzzaman Jabin" userId="ccaa5b6b-9a0b-4d48-bfe5-7cd3aa13e471" providerId="ADAL" clId="{18DC2A30-6CF6-4C02-BA98-5FA00FEF41CD}" dt="2023-04-26T19:33:17.369" v="2437" actId="164"/>
          <ac:grpSpMkLst>
            <pc:docMk/>
            <pc:sldMk cId="2832193779" sldId="262"/>
            <ac:grpSpMk id="18" creationId="{84CD2637-553F-4FD5-B011-A2EE0E53B2A2}"/>
          </ac:grpSpMkLst>
        </pc:grpChg>
        <pc:grpChg chg="add mod">
          <ac:chgData name="Md Asaduzzaman Jabin" userId="ccaa5b6b-9a0b-4d48-bfe5-7cd3aa13e471" providerId="ADAL" clId="{18DC2A30-6CF6-4C02-BA98-5FA00FEF41CD}" dt="2023-04-26T19:37:17.042" v="2642" actId="164"/>
          <ac:grpSpMkLst>
            <pc:docMk/>
            <pc:sldMk cId="2832193779" sldId="262"/>
            <ac:grpSpMk id="19" creationId="{6D75F71E-2818-4CDF-A493-57525B480B35}"/>
          </ac:grpSpMkLst>
        </pc:grpChg>
        <pc:grpChg chg="add mod">
          <ac:chgData name="Md Asaduzzaman Jabin" userId="ccaa5b6b-9a0b-4d48-bfe5-7cd3aa13e471" providerId="ADAL" clId="{18DC2A30-6CF6-4C02-BA98-5FA00FEF41CD}" dt="2023-04-26T19:37:28.628" v="2645" actId="1076"/>
          <ac:grpSpMkLst>
            <pc:docMk/>
            <pc:sldMk cId="2832193779" sldId="262"/>
            <ac:grpSpMk id="21" creationId="{9C94977C-EB89-427A-BC0E-18A7A1805EFE}"/>
          </ac:grpSpMkLst>
        </pc:grpChg>
        <pc:grpChg chg="add mod">
          <ac:chgData name="Md Asaduzzaman Jabin" userId="ccaa5b6b-9a0b-4d48-bfe5-7cd3aa13e471" providerId="ADAL" clId="{18DC2A30-6CF6-4C02-BA98-5FA00FEF41CD}" dt="2023-04-26T19:37:46.292" v="2658" actId="1076"/>
          <ac:grpSpMkLst>
            <pc:docMk/>
            <pc:sldMk cId="2832193779" sldId="262"/>
            <ac:grpSpMk id="26" creationId="{045E2C50-B954-458A-BFD7-A74E1B1A1C0E}"/>
          </ac:grpSpMkLst>
        </pc:grpChg>
        <pc:grpChg chg="add mod">
          <ac:chgData name="Md Asaduzzaman Jabin" userId="ccaa5b6b-9a0b-4d48-bfe5-7cd3aa13e471" providerId="ADAL" clId="{18DC2A30-6CF6-4C02-BA98-5FA00FEF41CD}" dt="2023-04-26T19:34:45.631" v="2523" actId="1035"/>
          <ac:grpSpMkLst>
            <pc:docMk/>
            <pc:sldMk cId="2832193779" sldId="262"/>
            <ac:grpSpMk id="28" creationId="{A005EB5D-70A0-4DF7-9DBC-E2E2FC684F93}"/>
          </ac:grpSpMkLst>
        </pc:grpChg>
        <pc:grpChg chg="add mod">
          <ac:chgData name="Md Asaduzzaman Jabin" userId="ccaa5b6b-9a0b-4d48-bfe5-7cd3aa13e471" providerId="ADAL" clId="{18DC2A30-6CF6-4C02-BA98-5FA00FEF41CD}" dt="2023-04-26T19:37:17.042" v="2642" actId="164"/>
          <ac:grpSpMkLst>
            <pc:docMk/>
            <pc:sldMk cId="2832193779" sldId="262"/>
            <ac:grpSpMk id="32" creationId="{E7085F8D-AD6C-4AD1-A6DD-B5EBEAEA434F}"/>
          </ac:grpSpMkLst>
        </pc:grpChg>
        <pc:grpChg chg="add mod">
          <ac:chgData name="Md Asaduzzaman Jabin" userId="ccaa5b6b-9a0b-4d48-bfe5-7cd3aa13e471" providerId="ADAL" clId="{18DC2A30-6CF6-4C02-BA98-5FA00FEF41CD}" dt="2023-04-26T19:41:59.807" v="2722" actId="164"/>
          <ac:grpSpMkLst>
            <pc:docMk/>
            <pc:sldMk cId="2832193779" sldId="262"/>
            <ac:grpSpMk id="37" creationId="{F5521F87-12FE-49EC-AEEE-ACAC15B57D2E}"/>
          </ac:grpSpMkLst>
        </pc:grpChg>
        <pc:grpChg chg="add mod">
          <ac:chgData name="Md Asaduzzaman Jabin" userId="ccaa5b6b-9a0b-4d48-bfe5-7cd3aa13e471" providerId="ADAL" clId="{18DC2A30-6CF6-4C02-BA98-5FA00FEF41CD}" dt="2023-04-26T19:41:59.807" v="2722" actId="164"/>
          <ac:grpSpMkLst>
            <pc:docMk/>
            <pc:sldMk cId="2832193779" sldId="262"/>
            <ac:grpSpMk id="39" creationId="{FF1788DF-48D0-4BE5-AAC5-DFF961C8D609}"/>
          </ac:grpSpMkLst>
        </pc:grpChg>
        <pc:picChg chg="add mod">
          <ac:chgData name="Md Asaduzzaman Jabin" userId="ccaa5b6b-9a0b-4d48-bfe5-7cd3aa13e471" providerId="ADAL" clId="{18DC2A30-6CF6-4C02-BA98-5FA00FEF41CD}" dt="2023-04-26T19:10:19.933" v="2047" actId="1076"/>
          <ac:picMkLst>
            <pc:docMk/>
            <pc:sldMk cId="2832193779" sldId="262"/>
            <ac:picMk id="5" creationId="{7FDDF4CC-8067-4720-ABF8-32A58F722AAF}"/>
          </ac:picMkLst>
        </pc:picChg>
        <pc:picChg chg="add mod">
          <ac:chgData name="Md Asaduzzaman Jabin" userId="ccaa5b6b-9a0b-4d48-bfe5-7cd3aa13e471" providerId="ADAL" clId="{18DC2A30-6CF6-4C02-BA98-5FA00FEF41CD}" dt="2023-04-26T19:18:35.906" v="2212" actId="1035"/>
          <ac:picMkLst>
            <pc:docMk/>
            <pc:sldMk cId="2832193779" sldId="262"/>
            <ac:picMk id="7" creationId="{AF44EB41-B457-4AA2-8DAC-1AF1E6282EC6}"/>
          </ac:picMkLst>
        </pc:picChg>
        <pc:picChg chg="add mod modCrop">
          <ac:chgData name="Md Asaduzzaman Jabin" userId="ccaa5b6b-9a0b-4d48-bfe5-7cd3aa13e471" providerId="ADAL" clId="{18DC2A30-6CF6-4C02-BA98-5FA00FEF41CD}" dt="2023-04-26T19:18:37.930" v="2222" actId="1035"/>
          <ac:picMkLst>
            <pc:docMk/>
            <pc:sldMk cId="2832193779" sldId="262"/>
            <ac:picMk id="10" creationId="{1ADB6508-6F44-4F2C-81B6-7AB2B4BC89B7}"/>
          </ac:picMkLst>
        </pc:picChg>
        <pc:picChg chg="add mod">
          <ac:chgData name="Md Asaduzzaman Jabin" userId="ccaa5b6b-9a0b-4d48-bfe5-7cd3aa13e471" providerId="ADAL" clId="{18DC2A30-6CF6-4C02-BA98-5FA00FEF41CD}" dt="2023-04-26T19:34:58.148" v="2538" actId="1035"/>
          <ac:picMkLst>
            <pc:docMk/>
            <pc:sldMk cId="2832193779" sldId="262"/>
            <ac:picMk id="11" creationId="{87A147EC-8521-4A10-A111-77AECC9C691D}"/>
          </ac:picMkLst>
        </pc:picChg>
        <pc:picChg chg="add mod">
          <ac:chgData name="Md Asaduzzaman Jabin" userId="ccaa5b6b-9a0b-4d48-bfe5-7cd3aa13e471" providerId="ADAL" clId="{18DC2A30-6CF6-4C02-BA98-5FA00FEF41CD}" dt="2023-04-26T19:26:25.090" v="2284" actId="164"/>
          <ac:picMkLst>
            <pc:docMk/>
            <pc:sldMk cId="2832193779" sldId="262"/>
            <ac:picMk id="13" creationId="{97F29519-444E-4573-8BEC-23743EDF7642}"/>
          </ac:picMkLst>
        </pc:picChg>
        <pc:picChg chg="add mod modCrop">
          <ac:chgData name="Md Asaduzzaman Jabin" userId="ccaa5b6b-9a0b-4d48-bfe5-7cd3aa13e471" providerId="ADAL" clId="{18DC2A30-6CF6-4C02-BA98-5FA00FEF41CD}" dt="2023-04-26T19:37:17.042" v="2642" actId="164"/>
          <ac:picMkLst>
            <pc:docMk/>
            <pc:sldMk cId="2832193779" sldId="262"/>
            <ac:picMk id="14" creationId="{D53BFA07-5228-4597-B14A-EEBB0ECD0336}"/>
          </ac:picMkLst>
        </pc:picChg>
        <pc:picChg chg="add mod modCrop">
          <ac:chgData name="Md Asaduzzaman Jabin" userId="ccaa5b6b-9a0b-4d48-bfe5-7cd3aa13e471" providerId="ADAL" clId="{18DC2A30-6CF6-4C02-BA98-5FA00FEF41CD}" dt="2023-04-26T19:37:17.042" v="2642" actId="164"/>
          <ac:picMkLst>
            <pc:docMk/>
            <pc:sldMk cId="2832193779" sldId="262"/>
            <ac:picMk id="15" creationId="{E9BEB582-1F0E-44A7-9C05-D9DFFC9B91C6}"/>
          </ac:picMkLst>
        </pc:picChg>
        <pc:picChg chg="add mod">
          <ac:chgData name="Md Asaduzzaman Jabin" userId="ccaa5b6b-9a0b-4d48-bfe5-7cd3aa13e471" providerId="ADAL" clId="{18DC2A30-6CF6-4C02-BA98-5FA00FEF41CD}" dt="2023-04-26T19:26:46.483" v="2287" actId="164"/>
          <ac:picMkLst>
            <pc:docMk/>
            <pc:sldMk cId="2832193779" sldId="262"/>
            <ac:picMk id="17" creationId="{55FEE74A-397B-444B-8914-963E09FF3326}"/>
          </ac:picMkLst>
        </pc:picChg>
        <pc:picChg chg="add mod">
          <ac:chgData name="Md Asaduzzaman Jabin" userId="ccaa5b6b-9a0b-4d48-bfe5-7cd3aa13e471" providerId="ADAL" clId="{18DC2A30-6CF6-4C02-BA98-5FA00FEF41CD}" dt="2023-04-26T19:31:20.978" v="2359" actId="164"/>
          <ac:picMkLst>
            <pc:docMk/>
            <pc:sldMk cId="2832193779" sldId="262"/>
            <ac:picMk id="22" creationId="{7E683845-72B8-4332-A3E8-0E810D6F9BAD}"/>
          </ac:picMkLst>
        </pc:picChg>
        <pc:picChg chg="add mod ord">
          <ac:chgData name="Md Asaduzzaman Jabin" userId="ccaa5b6b-9a0b-4d48-bfe5-7cd3aa13e471" providerId="ADAL" clId="{18DC2A30-6CF6-4C02-BA98-5FA00FEF41CD}" dt="2023-04-26T19:38:55.643" v="2674" actId="208"/>
          <ac:picMkLst>
            <pc:docMk/>
            <pc:sldMk cId="2832193779" sldId="262"/>
            <ac:picMk id="33" creationId="{7676720B-418F-45EF-8B58-9CFD3BE3D30D}"/>
          </ac:picMkLst>
        </pc:picChg>
        <pc:picChg chg="add mod">
          <ac:chgData name="Md Asaduzzaman Jabin" userId="ccaa5b6b-9a0b-4d48-bfe5-7cd3aa13e471" providerId="ADAL" clId="{18DC2A30-6CF6-4C02-BA98-5FA00FEF41CD}" dt="2023-04-26T19:41:17.522" v="2713" actId="164"/>
          <ac:picMkLst>
            <pc:docMk/>
            <pc:sldMk cId="2832193779" sldId="262"/>
            <ac:picMk id="34" creationId="{1D362F47-0F09-401E-8367-D4FC8163DB3A}"/>
          </ac:picMkLst>
        </pc:picChg>
        <pc:picChg chg="add mod">
          <ac:chgData name="Md Asaduzzaman Jabin" userId="ccaa5b6b-9a0b-4d48-bfe5-7cd3aa13e471" providerId="ADAL" clId="{18DC2A30-6CF6-4C02-BA98-5FA00FEF41CD}" dt="2023-04-26T19:41:23.798" v="2714" actId="14100"/>
          <ac:picMkLst>
            <pc:docMk/>
            <pc:sldMk cId="2832193779" sldId="262"/>
            <ac:picMk id="36" creationId="{6180522E-22FC-4253-993B-94AA98CFBB16}"/>
          </ac:picMkLst>
        </pc:picChg>
        <pc:cxnChg chg="add mod ord">
          <ac:chgData name="Md Asaduzzaman Jabin" userId="ccaa5b6b-9a0b-4d48-bfe5-7cd3aa13e471" providerId="ADAL" clId="{18DC2A30-6CF6-4C02-BA98-5FA00FEF41CD}" dt="2023-04-26T19:44:01.485" v="2734" actId="167"/>
          <ac:cxnSpMkLst>
            <pc:docMk/>
            <pc:sldMk cId="2832193779" sldId="262"/>
            <ac:cxnSpMk id="41" creationId="{E8CAA76E-1045-4C5D-B37F-75A3933C6F45}"/>
          </ac:cxnSpMkLst>
        </pc:cxnChg>
      </pc:sldChg>
      <pc:sldChg chg="addSp modSp add ord modAnim">
        <pc:chgData name="Md Asaduzzaman Jabin" userId="ccaa5b6b-9a0b-4d48-bfe5-7cd3aa13e471" providerId="ADAL" clId="{18DC2A30-6CF6-4C02-BA98-5FA00FEF41CD}" dt="2023-04-26T17:06:58.718" v="1382" actId="115"/>
        <pc:sldMkLst>
          <pc:docMk/>
          <pc:sldMk cId="2109696741" sldId="270"/>
        </pc:sldMkLst>
        <pc:spChg chg="mod">
          <ac:chgData name="Md Asaduzzaman Jabin" userId="ccaa5b6b-9a0b-4d48-bfe5-7cd3aa13e471" providerId="ADAL" clId="{18DC2A30-6CF6-4C02-BA98-5FA00FEF41CD}" dt="2023-04-26T17:06:58.718" v="1382" actId="115"/>
          <ac:spMkLst>
            <pc:docMk/>
            <pc:sldMk cId="2109696741" sldId="270"/>
            <ac:spMk id="2" creationId="{1BBAEC1E-A428-C14A-9077-05D6373ABDBD}"/>
          </ac:spMkLst>
        </pc:spChg>
        <pc:spChg chg="mod">
          <ac:chgData name="Md Asaduzzaman Jabin" userId="ccaa5b6b-9a0b-4d48-bfe5-7cd3aa13e471" providerId="ADAL" clId="{18DC2A30-6CF6-4C02-BA98-5FA00FEF41CD}" dt="2023-04-26T17:03:06.647" v="1363" actId="122"/>
          <ac:spMkLst>
            <pc:docMk/>
            <pc:sldMk cId="2109696741" sldId="270"/>
            <ac:spMk id="3" creationId="{576C8D58-0B1B-3C44-8A46-34F98C632861}"/>
          </ac:spMkLst>
        </pc:spChg>
        <pc:spChg chg="mod">
          <ac:chgData name="Md Asaduzzaman Jabin" userId="ccaa5b6b-9a0b-4d48-bfe5-7cd3aa13e471" providerId="ADAL" clId="{18DC2A30-6CF6-4C02-BA98-5FA00FEF41CD}" dt="2023-04-26T15:58:57.867" v="345" actId="20577"/>
          <ac:spMkLst>
            <pc:docMk/>
            <pc:sldMk cId="2109696741" sldId="270"/>
            <ac:spMk id="4" creationId="{6F747A3F-AFF6-4C42-933B-3BC4C644A140}"/>
          </ac:spMkLst>
        </pc:spChg>
        <pc:spChg chg="add mod">
          <ac:chgData name="Md Asaduzzaman Jabin" userId="ccaa5b6b-9a0b-4d48-bfe5-7cd3aa13e471" providerId="ADAL" clId="{18DC2A30-6CF6-4C02-BA98-5FA00FEF41CD}" dt="2023-04-26T17:02:19.435" v="1357" actId="1076"/>
          <ac:spMkLst>
            <pc:docMk/>
            <pc:sldMk cId="2109696741" sldId="270"/>
            <ac:spMk id="5" creationId="{69DE42DA-8DAE-4BF4-97FF-7262824362DF}"/>
          </ac:spMkLst>
        </pc:spChg>
        <pc:spChg chg="add mod">
          <ac:chgData name="Md Asaduzzaman Jabin" userId="ccaa5b6b-9a0b-4d48-bfe5-7cd3aa13e471" providerId="ADAL" clId="{18DC2A30-6CF6-4C02-BA98-5FA00FEF41CD}" dt="2023-04-26T17:01:19.219" v="1336" actId="1076"/>
          <ac:spMkLst>
            <pc:docMk/>
            <pc:sldMk cId="2109696741" sldId="270"/>
            <ac:spMk id="6" creationId="{80D027D9-E57A-4351-91BA-A7482450AF21}"/>
          </ac:spMkLst>
        </pc:spChg>
        <pc:spChg chg="add mod">
          <ac:chgData name="Md Asaduzzaman Jabin" userId="ccaa5b6b-9a0b-4d48-bfe5-7cd3aa13e471" providerId="ADAL" clId="{18DC2A30-6CF6-4C02-BA98-5FA00FEF41CD}" dt="2023-04-26T17:03:27.331" v="1365" actId="1076"/>
          <ac:spMkLst>
            <pc:docMk/>
            <pc:sldMk cId="2109696741" sldId="270"/>
            <ac:spMk id="7" creationId="{A20C9F39-6E2F-4B0F-9C03-BCA0CA2F0486}"/>
          </ac:spMkLst>
        </pc:spChg>
        <pc:spChg chg="add mod">
          <ac:chgData name="Md Asaduzzaman Jabin" userId="ccaa5b6b-9a0b-4d48-bfe5-7cd3aa13e471" providerId="ADAL" clId="{18DC2A30-6CF6-4C02-BA98-5FA00FEF41CD}" dt="2023-04-26T17:04:35.803" v="1369" actId="1076"/>
          <ac:spMkLst>
            <pc:docMk/>
            <pc:sldMk cId="2109696741" sldId="270"/>
            <ac:spMk id="10" creationId="{36684286-F485-44EA-8E50-911712444D5F}"/>
          </ac:spMkLst>
        </pc:spChg>
        <pc:spChg chg="add mod">
          <ac:chgData name="Md Asaduzzaman Jabin" userId="ccaa5b6b-9a0b-4d48-bfe5-7cd3aa13e471" providerId="ADAL" clId="{18DC2A30-6CF6-4C02-BA98-5FA00FEF41CD}" dt="2023-04-26T17:03:41.500" v="1367" actId="1076"/>
          <ac:spMkLst>
            <pc:docMk/>
            <pc:sldMk cId="2109696741" sldId="270"/>
            <ac:spMk id="11" creationId="{609BB45E-7BD8-46B5-A0AF-0CEFBF661163}"/>
          </ac:spMkLst>
        </pc:spChg>
        <pc:picChg chg="add mod">
          <ac:chgData name="Md Asaduzzaman Jabin" userId="ccaa5b6b-9a0b-4d48-bfe5-7cd3aa13e471" providerId="ADAL" clId="{18DC2A30-6CF6-4C02-BA98-5FA00FEF41CD}" dt="2023-04-26T17:03:37.523" v="1366" actId="1076"/>
          <ac:picMkLst>
            <pc:docMk/>
            <pc:sldMk cId="2109696741" sldId="270"/>
            <ac:picMk id="1026" creationId="{CE5A7E19-C33B-4E99-BC65-F89BEE1E6146}"/>
          </ac:picMkLst>
        </pc:picChg>
        <pc:picChg chg="add mod">
          <ac:chgData name="Md Asaduzzaman Jabin" userId="ccaa5b6b-9a0b-4d48-bfe5-7cd3aa13e471" providerId="ADAL" clId="{18DC2A30-6CF6-4C02-BA98-5FA00FEF41CD}" dt="2023-04-26T17:01:13.282" v="1335" actId="1076"/>
          <ac:picMkLst>
            <pc:docMk/>
            <pc:sldMk cId="2109696741" sldId="270"/>
            <ac:picMk id="1028" creationId="{42690B18-D32F-4418-9082-7494758CFABC}"/>
          </ac:picMkLst>
        </pc:picChg>
        <pc:picChg chg="add mod">
          <ac:chgData name="Md Asaduzzaman Jabin" userId="ccaa5b6b-9a0b-4d48-bfe5-7cd3aa13e471" providerId="ADAL" clId="{18DC2A30-6CF6-4C02-BA98-5FA00FEF41CD}" dt="2023-04-26T17:01:43.995" v="1351" actId="1076"/>
          <ac:picMkLst>
            <pc:docMk/>
            <pc:sldMk cId="2109696741" sldId="270"/>
            <ac:picMk id="1030" creationId="{DBB185B3-069D-4907-8E1B-D4130D4DEAB8}"/>
          </ac:picMkLst>
        </pc:picChg>
      </pc:sldChg>
      <pc:sldChg chg="addSp delSp modSp add modAnim">
        <pc:chgData name="Md Asaduzzaman Jabin" userId="ccaa5b6b-9a0b-4d48-bfe5-7cd3aa13e471" providerId="ADAL" clId="{18DC2A30-6CF6-4C02-BA98-5FA00FEF41CD}" dt="2023-04-26T18:15:01.719" v="2038" actId="1076"/>
        <pc:sldMkLst>
          <pc:docMk/>
          <pc:sldMk cId="4011013775" sldId="271"/>
        </pc:sldMkLst>
        <pc:spChg chg="mod">
          <ac:chgData name="Md Asaduzzaman Jabin" userId="ccaa5b6b-9a0b-4d48-bfe5-7cd3aa13e471" providerId="ADAL" clId="{18DC2A30-6CF6-4C02-BA98-5FA00FEF41CD}" dt="2023-04-26T17:06:48.461" v="1381" actId="20577"/>
          <ac:spMkLst>
            <pc:docMk/>
            <pc:sldMk cId="4011013775" sldId="271"/>
            <ac:spMk id="2" creationId="{1BBAEC1E-A428-C14A-9077-05D6373ABDBD}"/>
          </ac:spMkLst>
        </pc:spChg>
        <pc:spChg chg="del">
          <ac:chgData name="Md Asaduzzaman Jabin" userId="ccaa5b6b-9a0b-4d48-bfe5-7cd3aa13e471" providerId="ADAL" clId="{18DC2A30-6CF6-4C02-BA98-5FA00FEF41CD}" dt="2023-04-26T17:12:39.092" v="1383" actId="478"/>
          <ac:spMkLst>
            <pc:docMk/>
            <pc:sldMk cId="4011013775" sldId="271"/>
            <ac:spMk id="3" creationId="{576C8D58-0B1B-3C44-8A46-34F98C632861}"/>
          </ac:spMkLst>
        </pc:spChg>
        <pc:spChg chg="add mod">
          <ac:chgData name="Md Asaduzzaman Jabin" userId="ccaa5b6b-9a0b-4d48-bfe5-7cd3aa13e471" providerId="ADAL" clId="{18DC2A30-6CF6-4C02-BA98-5FA00FEF41CD}" dt="2023-04-26T17:13:28.551" v="1441" actId="27636"/>
          <ac:spMkLst>
            <pc:docMk/>
            <pc:sldMk cId="4011013775" sldId="271"/>
            <ac:spMk id="5" creationId="{6EDE74E8-A449-4E08-AD40-C9D543CA0A67}"/>
          </ac:spMkLst>
        </pc:spChg>
        <pc:spChg chg="add mod">
          <ac:chgData name="Md Asaduzzaman Jabin" userId="ccaa5b6b-9a0b-4d48-bfe5-7cd3aa13e471" providerId="ADAL" clId="{18DC2A30-6CF6-4C02-BA98-5FA00FEF41CD}" dt="2023-04-26T17:47:25.976" v="1744" actId="20577"/>
          <ac:spMkLst>
            <pc:docMk/>
            <pc:sldMk cId="4011013775" sldId="271"/>
            <ac:spMk id="6" creationId="{2DDE7206-D09A-47C6-8930-2CFC6FE2A8B9}"/>
          </ac:spMkLst>
        </pc:spChg>
        <pc:spChg chg="add mod">
          <ac:chgData name="Md Asaduzzaman Jabin" userId="ccaa5b6b-9a0b-4d48-bfe5-7cd3aa13e471" providerId="ADAL" clId="{18DC2A30-6CF6-4C02-BA98-5FA00FEF41CD}" dt="2023-04-26T17:38:35.668" v="1610" actId="1076"/>
          <ac:spMkLst>
            <pc:docMk/>
            <pc:sldMk cId="4011013775" sldId="271"/>
            <ac:spMk id="7" creationId="{E4C7E619-6E70-4411-A23A-9FCD7B52BDEE}"/>
          </ac:spMkLst>
        </pc:spChg>
        <pc:spChg chg="add mod">
          <ac:chgData name="Md Asaduzzaman Jabin" userId="ccaa5b6b-9a0b-4d48-bfe5-7cd3aa13e471" providerId="ADAL" clId="{18DC2A30-6CF6-4C02-BA98-5FA00FEF41CD}" dt="2023-04-26T17:16:13.439" v="1498" actId="20577"/>
          <ac:spMkLst>
            <pc:docMk/>
            <pc:sldMk cId="4011013775" sldId="271"/>
            <ac:spMk id="8" creationId="{EFAC9340-7DF2-4652-9CC8-434CE59C1BC3}"/>
          </ac:spMkLst>
        </pc:spChg>
        <pc:spChg chg="add del">
          <ac:chgData name="Md Asaduzzaman Jabin" userId="ccaa5b6b-9a0b-4d48-bfe5-7cd3aa13e471" providerId="ADAL" clId="{18DC2A30-6CF6-4C02-BA98-5FA00FEF41CD}" dt="2023-04-26T17:26:51.340" v="1549" actId="478"/>
          <ac:spMkLst>
            <pc:docMk/>
            <pc:sldMk cId="4011013775" sldId="271"/>
            <ac:spMk id="9" creationId="{6FE23DC9-423E-484D-9FE4-CDDAEEF3D0E0}"/>
          </ac:spMkLst>
        </pc:spChg>
        <pc:spChg chg="add mod">
          <ac:chgData name="Md Asaduzzaman Jabin" userId="ccaa5b6b-9a0b-4d48-bfe5-7cd3aa13e471" providerId="ADAL" clId="{18DC2A30-6CF6-4C02-BA98-5FA00FEF41CD}" dt="2023-04-26T17:18:53.746" v="1542" actId="1076"/>
          <ac:spMkLst>
            <pc:docMk/>
            <pc:sldMk cId="4011013775" sldId="271"/>
            <ac:spMk id="17" creationId="{F053D5FD-79F7-4397-BAF3-735B754A37A2}"/>
          </ac:spMkLst>
        </pc:spChg>
        <pc:spChg chg="add mod ord">
          <ac:chgData name="Md Asaduzzaman Jabin" userId="ccaa5b6b-9a0b-4d48-bfe5-7cd3aa13e471" providerId="ADAL" clId="{18DC2A30-6CF6-4C02-BA98-5FA00FEF41CD}" dt="2023-04-26T17:44:53.617" v="1699" actId="167"/>
          <ac:spMkLst>
            <pc:docMk/>
            <pc:sldMk cId="4011013775" sldId="271"/>
            <ac:spMk id="20" creationId="{70BCF913-4BF6-4C57-9F69-CB0BDAA90B3A}"/>
          </ac:spMkLst>
        </pc:spChg>
        <pc:spChg chg="add del mod">
          <ac:chgData name="Md Asaduzzaman Jabin" userId="ccaa5b6b-9a0b-4d48-bfe5-7cd3aa13e471" providerId="ADAL" clId="{18DC2A30-6CF6-4C02-BA98-5FA00FEF41CD}" dt="2023-04-26T17:45:16.314" v="1701" actId="478"/>
          <ac:spMkLst>
            <pc:docMk/>
            <pc:sldMk cId="4011013775" sldId="271"/>
            <ac:spMk id="21" creationId="{55754465-F18B-4AA6-9003-1F936F935DBB}"/>
          </ac:spMkLst>
        </pc:spChg>
        <pc:spChg chg="add mod ord">
          <ac:chgData name="Md Asaduzzaman Jabin" userId="ccaa5b6b-9a0b-4d48-bfe5-7cd3aa13e471" providerId="ADAL" clId="{18DC2A30-6CF6-4C02-BA98-5FA00FEF41CD}" dt="2023-04-26T17:50:04.786" v="1746" actId="20577"/>
          <ac:spMkLst>
            <pc:docMk/>
            <pc:sldMk cId="4011013775" sldId="271"/>
            <ac:spMk id="24" creationId="{EE0063CE-D396-4169-88B5-AD3C59D741A0}"/>
          </ac:spMkLst>
        </pc:spChg>
        <pc:spChg chg="add mod">
          <ac:chgData name="Md Asaduzzaman Jabin" userId="ccaa5b6b-9a0b-4d48-bfe5-7cd3aa13e471" providerId="ADAL" clId="{18DC2A30-6CF6-4C02-BA98-5FA00FEF41CD}" dt="2023-04-26T17:50:24.213" v="1750" actId="1076"/>
          <ac:spMkLst>
            <pc:docMk/>
            <pc:sldMk cId="4011013775" sldId="271"/>
            <ac:spMk id="26" creationId="{43984E96-F6AB-4D90-AF5C-E01D35F89487}"/>
          </ac:spMkLst>
        </pc:spChg>
        <pc:spChg chg="add mod">
          <ac:chgData name="Md Asaduzzaman Jabin" userId="ccaa5b6b-9a0b-4d48-bfe5-7cd3aa13e471" providerId="ADAL" clId="{18DC2A30-6CF6-4C02-BA98-5FA00FEF41CD}" dt="2023-04-26T18:05:35.552" v="2008" actId="20577"/>
          <ac:spMkLst>
            <pc:docMk/>
            <pc:sldMk cId="4011013775" sldId="271"/>
            <ac:spMk id="27" creationId="{FE6D21C9-CD08-4447-ACEA-8CCF24FB6475}"/>
          </ac:spMkLst>
        </pc:spChg>
        <pc:grpChg chg="add mod">
          <ac:chgData name="Md Asaduzzaman Jabin" userId="ccaa5b6b-9a0b-4d48-bfe5-7cd3aa13e471" providerId="ADAL" clId="{18DC2A30-6CF6-4C02-BA98-5FA00FEF41CD}" dt="2023-04-26T17:18:47.329" v="1541" actId="1076"/>
          <ac:grpSpMkLst>
            <pc:docMk/>
            <pc:sldMk cId="4011013775" sldId="271"/>
            <ac:grpSpMk id="10" creationId="{3F619F73-0CC3-4659-9085-2049A6B8764C}"/>
          </ac:grpSpMkLst>
        </pc:grpChg>
        <pc:picChg chg="add del mod">
          <ac:chgData name="Md Asaduzzaman Jabin" userId="ccaa5b6b-9a0b-4d48-bfe5-7cd3aa13e471" providerId="ADAL" clId="{18DC2A30-6CF6-4C02-BA98-5FA00FEF41CD}" dt="2023-04-26T17:28:23.597" v="1553" actId="478"/>
          <ac:picMkLst>
            <pc:docMk/>
            <pc:sldMk cId="4011013775" sldId="271"/>
            <ac:picMk id="19" creationId="{0D7A0CF8-6B90-4C1B-9D42-3565884D2AA5}"/>
          </ac:picMkLst>
        </pc:picChg>
        <pc:picChg chg="add mod">
          <ac:chgData name="Md Asaduzzaman Jabin" userId="ccaa5b6b-9a0b-4d48-bfe5-7cd3aa13e471" providerId="ADAL" clId="{18DC2A30-6CF6-4C02-BA98-5FA00FEF41CD}" dt="2023-04-26T17:14:43.760" v="1473" actId="14100"/>
          <ac:picMkLst>
            <pc:docMk/>
            <pc:sldMk cId="4011013775" sldId="271"/>
            <ac:picMk id="2050" creationId="{96DF0662-EAA4-4576-AFE9-C313794297B7}"/>
          </ac:picMkLst>
        </pc:picChg>
        <pc:picChg chg="add del">
          <ac:chgData name="Md Asaduzzaman Jabin" userId="ccaa5b6b-9a0b-4d48-bfe5-7cd3aa13e471" providerId="ADAL" clId="{18DC2A30-6CF6-4C02-BA98-5FA00FEF41CD}" dt="2023-04-26T17:27:03.637" v="1551" actId="478"/>
          <ac:picMkLst>
            <pc:docMk/>
            <pc:sldMk cId="4011013775" sldId="271"/>
            <ac:picMk id="2054" creationId="{62748EF9-0891-4B8F-A063-A0B01045CD6E}"/>
          </ac:picMkLst>
        </pc:picChg>
        <pc:picChg chg="add mod ord">
          <ac:chgData name="Md Asaduzzaman Jabin" userId="ccaa5b6b-9a0b-4d48-bfe5-7cd3aa13e471" providerId="ADAL" clId="{18DC2A30-6CF6-4C02-BA98-5FA00FEF41CD}" dt="2023-04-26T17:44:53.617" v="1699" actId="167"/>
          <ac:picMkLst>
            <pc:docMk/>
            <pc:sldMk cId="4011013775" sldId="271"/>
            <ac:picMk id="2056" creationId="{43243BD6-D656-4EB7-8BCC-6667C3241E12}"/>
          </ac:picMkLst>
        </pc:picChg>
        <pc:picChg chg="add mod modCrop">
          <ac:chgData name="Md Asaduzzaman Jabin" userId="ccaa5b6b-9a0b-4d48-bfe5-7cd3aa13e471" providerId="ADAL" clId="{18DC2A30-6CF6-4C02-BA98-5FA00FEF41CD}" dt="2023-04-26T18:15:01.719" v="2038" actId="1076"/>
          <ac:picMkLst>
            <pc:docMk/>
            <pc:sldMk cId="4011013775" sldId="271"/>
            <ac:picMk id="2058" creationId="{E6BAE530-6AE0-4500-AC6B-5E137368977B}"/>
          </ac:picMkLst>
        </pc:picChg>
      </pc:sldChg>
      <pc:sldChg chg="modSp add">
        <pc:chgData name="Md Asaduzzaman Jabin" userId="ccaa5b6b-9a0b-4d48-bfe5-7cd3aa13e471" providerId="ADAL" clId="{18DC2A30-6CF6-4C02-BA98-5FA00FEF41CD}" dt="2023-04-26T21:21:04.404" v="3095" actId="20577"/>
        <pc:sldMkLst>
          <pc:docMk/>
          <pc:sldMk cId="1257011681" sldId="272"/>
        </pc:sldMkLst>
        <pc:spChg chg="mod">
          <ac:chgData name="Md Asaduzzaman Jabin" userId="ccaa5b6b-9a0b-4d48-bfe5-7cd3aa13e471" providerId="ADAL" clId="{18DC2A30-6CF6-4C02-BA98-5FA00FEF41CD}" dt="2023-04-26T21:21:04.404" v="3095" actId="20577"/>
          <ac:spMkLst>
            <pc:docMk/>
            <pc:sldMk cId="1257011681" sldId="272"/>
            <ac:spMk id="2" creationId="{1BBAEC1E-A428-C14A-9077-05D6373ABDBD}"/>
          </ac:spMkLst>
        </pc:spChg>
        <pc:spChg chg="mod">
          <ac:chgData name="Md Asaduzzaman Jabin" userId="ccaa5b6b-9a0b-4d48-bfe5-7cd3aa13e471" providerId="ADAL" clId="{18DC2A30-6CF6-4C02-BA98-5FA00FEF41CD}" dt="2023-04-26T18:03:39.679" v="1956" actId="27636"/>
          <ac:spMkLst>
            <pc:docMk/>
            <pc:sldMk cId="1257011681" sldId="272"/>
            <ac:spMk id="4" creationId="{6F747A3F-AFF6-4C42-933B-3BC4C644A140}"/>
          </ac:spMkLst>
        </pc:spChg>
      </pc:sldChg>
      <pc:sldChg chg="addSp modSp add ord modAnim">
        <pc:chgData name="Md Asaduzzaman Jabin" userId="ccaa5b6b-9a0b-4d48-bfe5-7cd3aa13e471" providerId="ADAL" clId="{18DC2A30-6CF6-4C02-BA98-5FA00FEF41CD}" dt="2023-04-26T21:17:52.161" v="3087" actId="1076"/>
        <pc:sldMkLst>
          <pc:docMk/>
          <pc:sldMk cId="108189286" sldId="273"/>
        </pc:sldMkLst>
        <pc:spChg chg="mod">
          <ac:chgData name="Md Asaduzzaman Jabin" userId="ccaa5b6b-9a0b-4d48-bfe5-7cd3aa13e471" providerId="ADAL" clId="{18DC2A30-6CF6-4C02-BA98-5FA00FEF41CD}" dt="2023-04-26T20:04:02.148" v="2823" actId="20577"/>
          <ac:spMkLst>
            <pc:docMk/>
            <pc:sldMk cId="108189286" sldId="273"/>
            <ac:spMk id="2" creationId="{1BBAEC1E-A428-C14A-9077-05D6373ABDBD}"/>
          </ac:spMkLst>
        </pc:spChg>
        <pc:spChg chg="mod">
          <ac:chgData name="Md Asaduzzaman Jabin" userId="ccaa5b6b-9a0b-4d48-bfe5-7cd3aa13e471" providerId="ADAL" clId="{18DC2A30-6CF6-4C02-BA98-5FA00FEF41CD}" dt="2023-04-26T20:03:47.326" v="2813"/>
          <ac:spMkLst>
            <pc:docMk/>
            <pc:sldMk cId="108189286" sldId="273"/>
            <ac:spMk id="6" creationId="{04ED0ECC-0534-42D8-891A-AB9839031FCC}"/>
          </ac:spMkLst>
        </pc:spChg>
        <pc:spChg chg="add mod">
          <ac:chgData name="Md Asaduzzaman Jabin" userId="ccaa5b6b-9a0b-4d48-bfe5-7cd3aa13e471" providerId="ADAL" clId="{18DC2A30-6CF6-4C02-BA98-5FA00FEF41CD}" dt="2023-04-26T19:59:47.605" v="2801" actId="164"/>
          <ac:spMkLst>
            <pc:docMk/>
            <pc:sldMk cId="108189286" sldId="273"/>
            <ac:spMk id="40" creationId="{28A40AB5-205C-46C2-91D4-4DB8982B26F3}"/>
          </ac:spMkLst>
        </pc:spChg>
        <pc:spChg chg="add mod">
          <ac:chgData name="Md Asaduzzaman Jabin" userId="ccaa5b6b-9a0b-4d48-bfe5-7cd3aa13e471" providerId="ADAL" clId="{18DC2A30-6CF6-4C02-BA98-5FA00FEF41CD}" dt="2023-04-26T20:11:35.920" v="2863" actId="164"/>
          <ac:spMkLst>
            <pc:docMk/>
            <pc:sldMk cId="108189286" sldId="273"/>
            <ac:spMk id="42" creationId="{371FD198-C897-4D0B-A497-D9BBDC0C3068}"/>
          </ac:spMkLst>
        </pc:spChg>
        <pc:grpChg chg="add mod">
          <ac:chgData name="Md Asaduzzaman Jabin" userId="ccaa5b6b-9a0b-4d48-bfe5-7cd3aa13e471" providerId="ADAL" clId="{18DC2A30-6CF6-4C02-BA98-5FA00FEF41CD}" dt="2023-04-26T20:10:45.226" v="2847" actId="164"/>
          <ac:grpSpMkLst>
            <pc:docMk/>
            <pc:sldMk cId="108189286" sldId="273"/>
            <ac:grpSpMk id="3" creationId="{693DAC4D-86D0-4E8A-BE35-0CC1EE108286}"/>
          </ac:grpSpMkLst>
        </pc:grpChg>
        <pc:grpChg chg="mod">
          <ac:chgData name="Md Asaduzzaman Jabin" userId="ccaa5b6b-9a0b-4d48-bfe5-7cd3aa13e471" providerId="ADAL" clId="{18DC2A30-6CF6-4C02-BA98-5FA00FEF41CD}" dt="2023-04-26T21:17:52.161" v="3087" actId="1076"/>
          <ac:grpSpMkLst>
            <pc:docMk/>
            <pc:sldMk cId="108189286" sldId="273"/>
            <ac:grpSpMk id="26" creationId="{045E2C50-B954-458A-BFD7-A74E1B1A1C0E}"/>
          </ac:grpSpMkLst>
        </pc:grpChg>
        <pc:grpChg chg="add mod">
          <ac:chgData name="Md Asaduzzaman Jabin" userId="ccaa5b6b-9a0b-4d48-bfe5-7cd3aa13e471" providerId="ADAL" clId="{18DC2A30-6CF6-4C02-BA98-5FA00FEF41CD}" dt="2023-04-26T20:10:45.226" v="2847" actId="164"/>
          <ac:grpSpMkLst>
            <pc:docMk/>
            <pc:sldMk cId="108189286" sldId="273"/>
            <ac:grpSpMk id="30" creationId="{E091DE0E-6CD2-4531-94C7-9B7C69BB0C16}"/>
          </ac:grpSpMkLst>
        </pc:grpChg>
        <pc:grpChg chg="mod">
          <ac:chgData name="Md Asaduzzaman Jabin" userId="ccaa5b6b-9a0b-4d48-bfe5-7cd3aa13e471" providerId="ADAL" clId="{18DC2A30-6CF6-4C02-BA98-5FA00FEF41CD}" dt="2023-04-26T20:13:21.678" v="2881" actId="1076"/>
          <ac:grpSpMkLst>
            <pc:docMk/>
            <pc:sldMk cId="108189286" sldId="273"/>
            <ac:grpSpMk id="39" creationId="{FF1788DF-48D0-4BE5-AAC5-DFF961C8D609}"/>
          </ac:grpSpMkLst>
        </pc:grpChg>
        <pc:grpChg chg="add mod ord">
          <ac:chgData name="Md Asaduzzaman Jabin" userId="ccaa5b6b-9a0b-4d48-bfe5-7cd3aa13e471" providerId="ADAL" clId="{18DC2A30-6CF6-4C02-BA98-5FA00FEF41CD}" dt="2023-04-26T20:13:31.183" v="2883" actId="166"/>
          <ac:grpSpMkLst>
            <pc:docMk/>
            <pc:sldMk cId="108189286" sldId="273"/>
            <ac:grpSpMk id="43" creationId="{486FE706-4861-4C87-8517-476F90BEC07B}"/>
          </ac:grpSpMkLst>
        </pc:grpChg>
        <pc:picChg chg="mod">
          <ac:chgData name="Md Asaduzzaman Jabin" userId="ccaa5b6b-9a0b-4d48-bfe5-7cd3aa13e471" providerId="ADAL" clId="{18DC2A30-6CF6-4C02-BA98-5FA00FEF41CD}" dt="2023-04-26T19:59:47.605" v="2801" actId="164"/>
          <ac:picMkLst>
            <pc:docMk/>
            <pc:sldMk cId="108189286" sldId="273"/>
            <ac:picMk id="7" creationId="{AF44EB41-B457-4AA2-8DAC-1AF1E6282EC6}"/>
          </ac:picMkLst>
        </pc:picChg>
        <pc:picChg chg="mod">
          <ac:chgData name="Md Asaduzzaman Jabin" userId="ccaa5b6b-9a0b-4d48-bfe5-7cd3aa13e471" providerId="ADAL" clId="{18DC2A30-6CF6-4C02-BA98-5FA00FEF41CD}" dt="2023-04-26T20:10:45.226" v="2847" actId="164"/>
          <ac:picMkLst>
            <pc:docMk/>
            <pc:sldMk cId="108189286" sldId="273"/>
            <ac:picMk id="10" creationId="{1ADB6508-6F44-4F2C-81B6-7AB2B4BC89B7}"/>
          </ac:picMkLst>
        </pc:picChg>
        <pc:picChg chg="mod">
          <ac:chgData name="Md Asaduzzaman Jabin" userId="ccaa5b6b-9a0b-4d48-bfe5-7cd3aa13e471" providerId="ADAL" clId="{18DC2A30-6CF6-4C02-BA98-5FA00FEF41CD}" dt="2023-04-26T20:11:35.920" v="2863" actId="164"/>
          <ac:picMkLst>
            <pc:docMk/>
            <pc:sldMk cId="108189286" sldId="273"/>
            <ac:picMk id="33" creationId="{7676720B-418F-45EF-8B58-9CFD3BE3D30D}"/>
          </ac:picMkLst>
        </pc:picChg>
      </pc:sldChg>
      <pc:sldChg chg="add del modAnim">
        <pc:chgData name="Md Asaduzzaman Jabin" userId="ccaa5b6b-9a0b-4d48-bfe5-7cd3aa13e471" providerId="ADAL" clId="{18DC2A30-6CF6-4C02-BA98-5FA00FEF41CD}" dt="2023-04-26T20:09:28.711" v="2841" actId="2696"/>
        <pc:sldMkLst>
          <pc:docMk/>
          <pc:sldMk cId="3883198182" sldId="274"/>
        </pc:sldMkLst>
      </pc:sldChg>
      <pc:sldChg chg="add">
        <pc:chgData name="Md Asaduzzaman Jabin" userId="ccaa5b6b-9a0b-4d48-bfe5-7cd3aa13e471" providerId="ADAL" clId="{18DC2A30-6CF6-4C02-BA98-5FA00FEF41CD}" dt="2023-04-26T20:09:49.533" v="2842"/>
        <pc:sldMkLst>
          <pc:docMk/>
          <pc:sldMk cId="3885413983" sldId="274"/>
        </pc:sldMkLst>
      </pc:sldChg>
      <pc:sldChg chg="addSp delSp modSp add addAnim delAnim">
        <pc:chgData name="Md Asaduzzaman Jabin" userId="ccaa5b6b-9a0b-4d48-bfe5-7cd3aa13e471" providerId="ADAL" clId="{18DC2A30-6CF6-4C02-BA98-5FA00FEF41CD}" dt="2023-04-26T22:05:07.124" v="3820" actId="1037"/>
        <pc:sldMkLst>
          <pc:docMk/>
          <pc:sldMk cId="541471958" sldId="275"/>
        </pc:sldMkLst>
        <pc:spChg chg="mod">
          <ac:chgData name="Md Asaduzzaman Jabin" userId="ccaa5b6b-9a0b-4d48-bfe5-7cd3aa13e471" providerId="ADAL" clId="{18DC2A30-6CF6-4C02-BA98-5FA00FEF41CD}" dt="2023-04-26T21:21:15.829" v="3103" actId="20577"/>
          <ac:spMkLst>
            <pc:docMk/>
            <pc:sldMk cId="541471958" sldId="275"/>
            <ac:spMk id="2" creationId="{1BBAEC1E-A428-C14A-9077-05D6373ABDBD}"/>
          </ac:spMkLst>
        </pc:spChg>
        <pc:spChg chg="mod">
          <ac:chgData name="Md Asaduzzaman Jabin" userId="ccaa5b6b-9a0b-4d48-bfe5-7cd3aa13e471" providerId="ADAL" clId="{18DC2A30-6CF6-4C02-BA98-5FA00FEF41CD}" dt="2023-04-26T22:05:07.124" v="3820" actId="1037"/>
          <ac:spMkLst>
            <pc:docMk/>
            <pc:sldMk cId="541471958" sldId="275"/>
            <ac:spMk id="6" creationId="{04ED0ECC-0534-42D8-891A-AB9839031FCC}"/>
          </ac:spMkLst>
        </pc:spChg>
        <pc:spChg chg="mod">
          <ac:chgData name="Md Asaduzzaman Jabin" userId="ccaa5b6b-9a0b-4d48-bfe5-7cd3aa13e471" providerId="ADAL" clId="{18DC2A30-6CF6-4C02-BA98-5FA00FEF41CD}" dt="2023-04-26T21:25:15.315" v="3211" actId="1076"/>
          <ac:spMkLst>
            <pc:docMk/>
            <pc:sldMk cId="541471958" sldId="275"/>
            <ac:spMk id="8" creationId="{BEE38F2D-CBB3-48C1-B2AA-04E30C3A443D}"/>
          </ac:spMkLst>
        </pc:spChg>
        <pc:spChg chg="mod">
          <ac:chgData name="Md Asaduzzaman Jabin" userId="ccaa5b6b-9a0b-4d48-bfe5-7cd3aa13e471" providerId="ADAL" clId="{18DC2A30-6CF6-4C02-BA98-5FA00FEF41CD}" dt="2023-04-26T21:38:44.678" v="3401" actId="1076"/>
          <ac:spMkLst>
            <pc:docMk/>
            <pc:sldMk cId="541471958" sldId="275"/>
            <ac:spMk id="9" creationId="{E6B05ED1-7F64-4452-8376-BAA202CBDE9A}"/>
          </ac:spMkLst>
        </pc:spChg>
        <pc:spChg chg="mod ord">
          <ac:chgData name="Md Asaduzzaman Jabin" userId="ccaa5b6b-9a0b-4d48-bfe5-7cd3aa13e471" providerId="ADAL" clId="{18DC2A30-6CF6-4C02-BA98-5FA00FEF41CD}" dt="2023-04-26T21:17:05.871" v="3085" actId="170"/>
          <ac:spMkLst>
            <pc:docMk/>
            <pc:sldMk cId="541471958" sldId="275"/>
            <ac:spMk id="42" creationId="{371FD198-C897-4D0B-A497-D9BBDC0C3068}"/>
          </ac:spMkLst>
        </pc:spChg>
        <pc:spChg chg="add mod">
          <ac:chgData name="Md Asaduzzaman Jabin" userId="ccaa5b6b-9a0b-4d48-bfe5-7cd3aa13e471" providerId="ADAL" clId="{18DC2A30-6CF6-4C02-BA98-5FA00FEF41CD}" dt="2023-04-26T21:23:48.158" v="3189" actId="20577"/>
          <ac:spMkLst>
            <pc:docMk/>
            <pc:sldMk cId="541471958" sldId="275"/>
            <ac:spMk id="44" creationId="{A4FBF465-7B3D-4BB5-B40F-8510DF66A75B}"/>
          </ac:spMkLst>
        </pc:spChg>
        <pc:spChg chg="add mod ord">
          <ac:chgData name="Md Asaduzzaman Jabin" userId="ccaa5b6b-9a0b-4d48-bfe5-7cd3aa13e471" providerId="ADAL" clId="{18DC2A30-6CF6-4C02-BA98-5FA00FEF41CD}" dt="2023-04-26T21:38:34.798" v="3399" actId="14100"/>
          <ac:spMkLst>
            <pc:docMk/>
            <pc:sldMk cId="541471958" sldId="275"/>
            <ac:spMk id="45" creationId="{C2144CE1-8A37-4D7B-BC56-4956405270CA}"/>
          </ac:spMkLst>
        </pc:spChg>
        <pc:spChg chg="add mod">
          <ac:chgData name="Md Asaduzzaman Jabin" userId="ccaa5b6b-9a0b-4d48-bfe5-7cd3aa13e471" providerId="ADAL" clId="{18DC2A30-6CF6-4C02-BA98-5FA00FEF41CD}" dt="2023-04-26T21:27:02.260" v="3229" actId="164"/>
          <ac:spMkLst>
            <pc:docMk/>
            <pc:sldMk cId="541471958" sldId="275"/>
            <ac:spMk id="48" creationId="{97C73F52-7A88-4ED9-8DFD-4C6B35DC8C7F}"/>
          </ac:spMkLst>
        </pc:spChg>
        <pc:spChg chg="add mod">
          <ac:chgData name="Md Asaduzzaman Jabin" userId="ccaa5b6b-9a0b-4d48-bfe5-7cd3aa13e471" providerId="ADAL" clId="{18DC2A30-6CF6-4C02-BA98-5FA00FEF41CD}" dt="2023-04-26T21:27:02.260" v="3229" actId="164"/>
          <ac:spMkLst>
            <pc:docMk/>
            <pc:sldMk cId="541471958" sldId="275"/>
            <ac:spMk id="49" creationId="{6A0EDB0B-ED88-4B65-AC54-DD532318B442}"/>
          </ac:spMkLst>
        </pc:spChg>
        <pc:spChg chg="add mod">
          <ac:chgData name="Md Asaduzzaman Jabin" userId="ccaa5b6b-9a0b-4d48-bfe5-7cd3aa13e471" providerId="ADAL" clId="{18DC2A30-6CF6-4C02-BA98-5FA00FEF41CD}" dt="2023-04-26T21:27:02.260" v="3229" actId="164"/>
          <ac:spMkLst>
            <pc:docMk/>
            <pc:sldMk cId="541471958" sldId="275"/>
            <ac:spMk id="50" creationId="{E4F174A6-8397-40D9-BB65-4E22A917C9E4}"/>
          </ac:spMkLst>
        </pc:spChg>
        <pc:spChg chg="add mod">
          <ac:chgData name="Md Asaduzzaman Jabin" userId="ccaa5b6b-9a0b-4d48-bfe5-7cd3aa13e471" providerId="ADAL" clId="{18DC2A30-6CF6-4C02-BA98-5FA00FEF41CD}" dt="2023-04-26T21:41:47.487" v="3494" actId="1076"/>
          <ac:spMkLst>
            <pc:docMk/>
            <pc:sldMk cId="541471958" sldId="275"/>
            <ac:spMk id="52" creationId="{FFA6E684-B0A9-42EC-8D1A-0BA610A801B4}"/>
          </ac:spMkLst>
        </pc:spChg>
        <pc:spChg chg="add mod">
          <ac:chgData name="Md Asaduzzaman Jabin" userId="ccaa5b6b-9a0b-4d48-bfe5-7cd3aa13e471" providerId="ADAL" clId="{18DC2A30-6CF6-4C02-BA98-5FA00FEF41CD}" dt="2023-04-26T22:02:24.820" v="3743" actId="1076"/>
          <ac:spMkLst>
            <pc:docMk/>
            <pc:sldMk cId="541471958" sldId="275"/>
            <ac:spMk id="56" creationId="{F80B547A-5242-43FE-A52E-B12D03274177}"/>
          </ac:spMkLst>
        </pc:spChg>
        <pc:spChg chg="add mod">
          <ac:chgData name="Md Asaduzzaman Jabin" userId="ccaa5b6b-9a0b-4d48-bfe5-7cd3aa13e471" providerId="ADAL" clId="{18DC2A30-6CF6-4C02-BA98-5FA00FEF41CD}" dt="2023-04-26T21:50:34.444" v="3530" actId="164"/>
          <ac:spMkLst>
            <pc:docMk/>
            <pc:sldMk cId="541471958" sldId="275"/>
            <ac:spMk id="58" creationId="{AC76AE86-6B61-4A07-AB0F-B1E90342162C}"/>
          </ac:spMkLst>
        </pc:spChg>
        <pc:spChg chg="add mod">
          <ac:chgData name="Md Asaduzzaman Jabin" userId="ccaa5b6b-9a0b-4d48-bfe5-7cd3aa13e471" providerId="ADAL" clId="{18DC2A30-6CF6-4C02-BA98-5FA00FEF41CD}" dt="2023-04-26T21:50:34.444" v="3530" actId="164"/>
          <ac:spMkLst>
            <pc:docMk/>
            <pc:sldMk cId="541471958" sldId="275"/>
            <ac:spMk id="59" creationId="{8556CAE2-E81A-40A7-9C31-CCEE03B619CE}"/>
          </ac:spMkLst>
        </pc:spChg>
        <pc:spChg chg="add mod">
          <ac:chgData name="Md Asaduzzaman Jabin" userId="ccaa5b6b-9a0b-4d48-bfe5-7cd3aa13e471" providerId="ADAL" clId="{18DC2A30-6CF6-4C02-BA98-5FA00FEF41CD}" dt="2023-04-26T21:50:34.444" v="3530" actId="164"/>
          <ac:spMkLst>
            <pc:docMk/>
            <pc:sldMk cId="541471958" sldId="275"/>
            <ac:spMk id="60" creationId="{603EC073-E129-49D1-AFB5-B696EF130525}"/>
          </ac:spMkLst>
        </pc:spChg>
        <pc:spChg chg="add mod">
          <ac:chgData name="Md Asaduzzaman Jabin" userId="ccaa5b6b-9a0b-4d48-bfe5-7cd3aa13e471" providerId="ADAL" clId="{18DC2A30-6CF6-4C02-BA98-5FA00FEF41CD}" dt="2023-04-26T21:50:34.444" v="3530" actId="164"/>
          <ac:spMkLst>
            <pc:docMk/>
            <pc:sldMk cId="541471958" sldId="275"/>
            <ac:spMk id="61" creationId="{636A1FE4-7BB4-4FDC-90B3-53665AF5A0C2}"/>
          </ac:spMkLst>
        </pc:spChg>
        <pc:spChg chg="add mod">
          <ac:chgData name="Md Asaduzzaman Jabin" userId="ccaa5b6b-9a0b-4d48-bfe5-7cd3aa13e471" providerId="ADAL" clId="{18DC2A30-6CF6-4C02-BA98-5FA00FEF41CD}" dt="2023-04-26T21:50:34.444" v="3530" actId="164"/>
          <ac:spMkLst>
            <pc:docMk/>
            <pc:sldMk cId="541471958" sldId="275"/>
            <ac:spMk id="62" creationId="{43ADC194-FAAC-4CDB-98CF-ABE6CC085F7C}"/>
          </ac:spMkLst>
        </pc:spChg>
        <pc:spChg chg="add mod">
          <ac:chgData name="Md Asaduzzaman Jabin" userId="ccaa5b6b-9a0b-4d48-bfe5-7cd3aa13e471" providerId="ADAL" clId="{18DC2A30-6CF6-4C02-BA98-5FA00FEF41CD}" dt="2023-04-26T21:50:34.444" v="3530" actId="164"/>
          <ac:spMkLst>
            <pc:docMk/>
            <pc:sldMk cId="541471958" sldId="275"/>
            <ac:spMk id="63" creationId="{5FE66353-74CA-47F7-B778-915123476239}"/>
          </ac:spMkLst>
        </pc:spChg>
        <pc:spChg chg="add del mod">
          <ac:chgData name="Md Asaduzzaman Jabin" userId="ccaa5b6b-9a0b-4d48-bfe5-7cd3aa13e471" providerId="ADAL" clId="{18DC2A30-6CF6-4C02-BA98-5FA00FEF41CD}" dt="2023-04-26T21:57:13.849" v="3571" actId="478"/>
          <ac:spMkLst>
            <pc:docMk/>
            <pc:sldMk cId="541471958" sldId="275"/>
            <ac:spMk id="66" creationId="{58696EFC-1937-49C9-9ED3-882E616094BA}"/>
          </ac:spMkLst>
        </pc:spChg>
        <pc:spChg chg="add mod">
          <ac:chgData name="Md Asaduzzaman Jabin" userId="ccaa5b6b-9a0b-4d48-bfe5-7cd3aa13e471" providerId="ADAL" clId="{18DC2A30-6CF6-4C02-BA98-5FA00FEF41CD}" dt="2023-04-26T22:03:03.940" v="3784" actId="20577"/>
          <ac:spMkLst>
            <pc:docMk/>
            <pc:sldMk cId="541471958" sldId="275"/>
            <ac:spMk id="67" creationId="{57E4E5F0-7689-4E4D-8A3B-A3973FAFA917}"/>
          </ac:spMkLst>
        </pc:spChg>
        <pc:grpChg chg="del">
          <ac:chgData name="Md Asaduzzaman Jabin" userId="ccaa5b6b-9a0b-4d48-bfe5-7cd3aa13e471" providerId="ADAL" clId="{18DC2A30-6CF6-4C02-BA98-5FA00FEF41CD}" dt="2023-04-26T21:25:04.471" v="3206" actId="478"/>
          <ac:grpSpMkLst>
            <pc:docMk/>
            <pc:sldMk cId="541471958" sldId="275"/>
            <ac:grpSpMk id="3" creationId="{693DAC4D-86D0-4E8A-BE35-0CC1EE108286}"/>
          </ac:grpSpMkLst>
        </pc:grpChg>
        <pc:grpChg chg="mod">
          <ac:chgData name="Md Asaduzzaman Jabin" userId="ccaa5b6b-9a0b-4d48-bfe5-7cd3aa13e471" providerId="ADAL" clId="{18DC2A30-6CF6-4C02-BA98-5FA00FEF41CD}" dt="2023-04-26T21:16:55.377" v="3083" actId="1076"/>
          <ac:grpSpMkLst>
            <pc:docMk/>
            <pc:sldMk cId="541471958" sldId="275"/>
            <ac:grpSpMk id="26" creationId="{045E2C50-B954-458A-BFD7-A74E1B1A1C0E}"/>
          </ac:grpSpMkLst>
        </pc:grpChg>
        <pc:grpChg chg="add del">
          <ac:chgData name="Md Asaduzzaman Jabin" userId="ccaa5b6b-9a0b-4d48-bfe5-7cd3aa13e471" providerId="ADAL" clId="{18DC2A30-6CF6-4C02-BA98-5FA00FEF41CD}" dt="2023-04-26T21:37:31.141" v="3377" actId="478"/>
          <ac:grpSpMkLst>
            <pc:docMk/>
            <pc:sldMk cId="541471958" sldId="275"/>
            <ac:grpSpMk id="28" creationId="{A005EB5D-70A0-4DF7-9DBC-E2E2FC684F93}"/>
          </ac:grpSpMkLst>
        </pc:grpChg>
        <pc:grpChg chg="mod">
          <ac:chgData name="Md Asaduzzaman Jabin" userId="ccaa5b6b-9a0b-4d48-bfe5-7cd3aa13e471" providerId="ADAL" clId="{18DC2A30-6CF6-4C02-BA98-5FA00FEF41CD}" dt="2023-04-26T21:16:01.413" v="3049" actId="1036"/>
          <ac:grpSpMkLst>
            <pc:docMk/>
            <pc:sldMk cId="541471958" sldId="275"/>
            <ac:grpSpMk id="39" creationId="{FF1788DF-48D0-4BE5-AAC5-DFF961C8D609}"/>
          </ac:grpSpMkLst>
        </pc:grpChg>
        <pc:grpChg chg="mod ord">
          <ac:chgData name="Md Asaduzzaman Jabin" userId="ccaa5b6b-9a0b-4d48-bfe5-7cd3aa13e471" providerId="ADAL" clId="{18DC2A30-6CF6-4C02-BA98-5FA00FEF41CD}" dt="2023-04-26T21:13:14.167" v="2930" actId="167"/>
          <ac:grpSpMkLst>
            <pc:docMk/>
            <pc:sldMk cId="541471958" sldId="275"/>
            <ac:grpSpMk id="43" creationId="{486FE706-4861-4C87-8517-476F90BEC07B}"/>
          </ac:grpSpMkLst>
        </pc:grpChg>
        <pc:grpChg chg="add mod">
          <ac:chgData name="Md Asaduzzaman Jabin" userId="ccaa5b6b-9a0b-4d48-bfe5-7cd3aa13e471" providerId="ADAL" clId="{18DC2A30-6CF6-4C02-BA98-5FA00FEF41CD}" dt="2023-04-26T21:25:52.380" v="3219" actId="164"/>
          <ac:grpSpMkLst>
            <pc:docMk/>
            <pc:sldMk cId="541471958" sldId="275"/>
            <ac:grpSpMk id="47" creationId="{D25AA841-FD22-461C-AA5E-2E5ABDEC354C}"/>
          </ac:grpSpMkLst>
        </pc:grpChg>
        <pc:grpChg chg="add mod ord">
          <ac:chgData name="Md Asaduzzaman Jabin" userId="ccaa5b6b-9a0b-4d48-bfe5-7cd3aa13e471" providerId="ADAL" clId="{18DC2A30-6CF6-4C02-BA98-5FA00FEF41CD}" dt="2023-04-26T21:38:10.130" v="3393" actId="170"/>
          <ac:grpSpMkLst>
            <pc:docMk/>
            <pc:sldMk cId="541471958" sldId="275"/>
            <ac:grpSpMk id="51" creationId="{ACDDC6B2-08D6-482B-84E2-DDA85C685212}"/>
          </ac:grpSpMkLst>
        </pc:grpChg>
        <pc:grpChg chg="add mod">
          <ac:chgData name="Md Asaduzzaman Jabin" userId="ccaa5b6b-9a0b-4d48-bfe5-7cd3aa13e471" providerId="ADAL" clId="{18DC2A30-6CF6-4C02-BA98-5FA00FEF41CD}" dt="2023-04-26T21:42:21.165" v="3508" actId="164"/>
          <ac:grpSpMkLst>
            <pc:docMk/>
            <pc:sldMk cId="541471958" sldId="275"/>
            <ac:grpSpMk id="55" creationId="{748E33D4-C637-4B24-BDE3-2E343B8661E1}"/>
          </ac:grpSpMkLst>
        </pc:grpChg>
        <pc:grpChg chg="add mod">
          <ac:chgData name="Md Asaduzzaman Jabin" userId="ccaa5b6b-9a0b-4d48-bfe5-7cd3aa13e471" providerId="ADAL" clId="{18DC2A30-6CF6-4C02-BA98-5FA00FEF41CD}" dt="2023-04-26T21:50:34.444" v="3530" actId="164"/>
          <ac:grpSpMkLst>
            <pc:docMk/>
            <pc:sldMk cId="541471958" sldId="275"/>
            <ac:grpSpMk id="57" creationId="{EED9222D-F6B1-41E9-A722-CCEECAD52482}"/>
          </ac:grpSpMkLst>
        </pc:grpChg>
        <pc:grpChg chg="add mod">
          <ac:chgData name="Md Asaduzzaman Jabin" userId="ccaa5b6b-9a0b-4d48-bfe5-7cd3aa13e471" providerId="ADAL" clId="{18DC2A30-6CF6-4C02-BA98-5FA00FEF41CD}" dt="2023-04-26T21:50:34.444" v="3530" actId="164"/>
          <ac:grpSpMkLst>
            <pc:docMk/>
            <pc:sldMk cId="541471958" sldId="275"/>
            <ac:grpSpMk id="64" creationId="{E5E92030-81A0-4449-B6B8-F401EEAEA15B}"/>
          </ac:grpSpMkLst>
        </pc:grpChg>
        <pc:picChg chg="del">
          <ac:chgData name="Md Asaduzzaman Jabin" userId="ccaa5b6b-9a0b-4d48-bfe5-7cd3aa13e471" providerId="ADAL" clId="{18DC2A30-6CF6-4C02-BA98-5FA00FEF41CD}" dt="2023-04-26T21:22:07.896" v="3168" actId="478"/>
          <ac:picMkLst>
            <pc:docMk/>
            <pc:sldMk cId="541471958" sldId="275"/>
            <ac:picMk id="5" creationId="{7FDDF4CC-8067-4720-ABF8-32A58F722AAF}"/>
          </ac:picMkLst>
        </pc:picChg>
        <pc:picChg chg="del ord">
          <ac:chgData name="Md Asaduzzaman Jabin" userId="ccaa5b6b-9a0b-4d48-bfe5-7cd3aa13e471" providerId="ADAL" clId="{18DC2A30-6CF6-4C02-BA98-5FA00FEF41CD}" dt="2023-04-26T21:25:02.938" v="3205" actId="478"/>
          <ac:picMkLst>
            <pc:docMk/>
            <pc:sldMk cId="541471958" sldId="275"/>
            <ac:picMk id="10" creationId="{1ADB6508-6F44-4F2C-81B6-7AB2B4BC89B7}"/>
          </ac:picMkLst>
        </pc:picChg>
        <pc:picChg chg="add mod">
          <ac:chgData name="Md Asaduzzaman Jabin" userId="ccaa5b6b-9a0b-4d48-bfe5-7cd3aa13e471" providerId="ADAL" clId="{18DC2A30-6CF6-4C02-BA98-5FA00FEF41CD}" dt="2023-04-26T21:25:52.380" v="3219" actId="164"/>
          <ac:picMkLst>
            <pc:docMk/>
            <pc:sldMk cId="541471958" sldId="275"/>
            <ac:picMk id="30" creationId="{F51C2362-01D2-407E-96DB-1C6ECFD86A96}"/>
          </ac:picMkLst>
        </pc:picChg>
        <pc:picChg chg="mod ord">
          <ac:chgData name="Md Asaduzzaman Jabin" userId="ccaa5b6b-9a0b-4d48-bfe5-7cd3aa13e471" providerId="ADAL" clId="{18DC2A30-6CF6-4C02-BA98-5FA00FEF41CD}" dt="2023-04-26T21:16:28.299" v="3081" actId="166"/>
          <ac:picMkLst>
            <pc:docMk/>
            <pc:sldMk cId="541471958" sldId="275"/>
            <ac:picMk id="33" creationId="{7676720B-418F-45EF-8B58-9CFD3BE3D30D}"/>
          </ac:picMkLst>
        </pc:picChg>
        <pc:picChg chg="add mod">
          <ac:chgData name="Md Asaduzzaman Jabin" userId="ccaa5b6b-9a0b-4d48-bfe5-7cd3aa13e471" providerId="ADAL" clId="{18DC2A30-6CF6-4C02-BA98-5FA00FEF41CD}" dt="2023-04-26T21:27:02.260" v="3229" actId="164"/>
          <ac:picMkLst>
            <pc:docMk/>
            <pc:sldMk cId="541471958" sldId="275"/>
            <ac:picMk id="46" creationId="{C60157D1-7989-43D7-92D1-57C9E69E32C6}"/>
          </ac:picMkLst>
        </pc:picChg>
        <pc:picChg chg="add mod">
          <ac:chgData name="Md Asaduzzaman Jabin" userId="ccaa5b6b-9a0b-4d48-bfe5-7cd3aa13e471" providerId="ADAL" clId="{18DC2A30-6CF6-4C02-BA98-5FA00FEF41CD}" dt="2023-04-26T21:39:53.916" v="3430" actId="164"/>
          <ac:picMkLst>
            <pc:docMk/>
            <pc:sldMk cId="541471958" sldId="275"/>
            <ac:picMk id="53" creationId="{10E42A55-C78B-4DCB-A416-C0EDF737498B}"/>
          </ac:picMkLst>
        </pc:picChg>
        <pc:picChg chg="add mod">
          <ac:chgData name="Md Asaduzzaman Jabin" userId="ccaa5b6b-9a0b-4d48-bfe5-7cd3aa13e471" providerId="ADAL" clId="{18DC2A30-6CF6-4C02-BA98-5FA00FEF41CD}" dt="2023-04-26T21:59:38.784" v="3726" actId="1076"/>
          <ac:picMkLst>
            <pc:docMk/>
            <pc:sldMk cId="541471958" sldId="275"/>
            <ac:picMk id="54" creationId="{39910340-509D-46A3-A698-259D1DC86FAF}"/>
          </ac:picMkLst>
        </pc:picChg>
        <pc:picChg chg="add mod ord">
          <ac:chgData name="Md Asaduzzaman Jabin" userId="ccaa5b6b-9a0b-4d48-bfe5-7cd3aa13e471" providerId="ADAL" clId="{18DC2A30-6CF6-4C02-BA98-5FA00FEF41CD}" dt="2023-04-26T21:53:42.935" v="3568" actId="167"/>
          <ac:picMkLst>
            <pc:docMk/>
            <pc:sldMk cId="541471958" sldId="275"/>
            <ac:picMk id="65" creationId="{4EFF8D1E-6A13-4CE3-9537-9606261159CA}"/>
          </ac:picMkLst>
        </pc:picChg>
      </pc:sldChg>
    </pc:docChg>
  </pc:docChgLst>
  <pc:docChgLst>
    <pc:chgData name="Md Asaduzzaman Jabin" userId="ccaa5b6b-9a0b-4d48-bfe5-7cd3aa13e471" providerId="ADAL" clId="{D083812A-F5C3-49D6-B3B5-7AD01418D4AB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011D7-FE6A-4143-A824-E8F0009F4A74}" type="datetimeFigureOut"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BF397-2A2E-5243-9C89-299CAB2723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lang="en-US" sz="1600" b="0" i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277590" y="1278376"/>
            <a:ext cx="1739436" cy="13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20" userDrawn="1">
          <p15:clr>
            <a:srgbClr val="FBAE40"/>
          </p15:clr>
        </p15:guide>
        <p15:guide id="4" pos="4800" userDrawn="1">
          <p15:clr>
            <a:srgbClr val="FBAE40"/>
          </p15:clr>
        </p15:guide>
        <p15:guide id="5" pos="5280" userDrawn="1">
          <p15:clr>
            <a:srgbClr val="FBAE40"/>
          </p15:clr>
        </p15:guide>
        <p15:guide id="6" pos="5760" userDrawn="1">
          <p15:clr>
            <a:srgbClr val="FBAE40"/>
          </p15:clr>
        </p15:guide>
        <p15:guide id="7" pos="6240" userDrawn="1">
          <p15:clr>
            <a:srgbClr val="FBAE40"/>
          </p15:clr>
        </p15:guide>
        <p15:guide id="8" pos="6720" userDrawn="1">
          <p15:clr>
            <a:srgbClr val="FBAE40"/>
          </p15:clr>
        </p15:guide>
        <p15:guide id="9" pos="7200" userDrawn="1">
          <p15:clr>
            <a:srgbClr val="FBAE40"/>
          </p15:clr>
        </p15:guide>
        <p15:guide id="10" pos="7680" userDrawn="1">
          <p15:clr>
            <a:srgbClr val="FBAE40"/>
          </p15:clr>
        </p15:guide>
        <p15:guide id="11" pos="3360" userDrawn="1">
          <p15:clr>
            <a:srgbClr val="FBAE40"/>
          </p15:clr>
        </p15:guide>
        <p15:guide id="12" pos="2880" userDrawn="1">
          <p15:clr>
            <a:srgbClr val="FBAE40"/>
          </p15:clr>
        </p15:guide>
        <p15:guide id="13" pos="2400" userDrawn="1">
          <p15:clr>
            <a:srgbClr val="FBAE40"/>
          </p15:clr>
        </p15:guide>
        <p15:guide id="14" pos="1920" userDrawn="1">
          <p15:clr>
            <a:srgbClr val="FBAE40"/>
          </p15:clr>
        </p15:guide>
        <p15:guide id="15" pos="1440" userDrawn="1">
          <p15:clr>
            <a:srgbClr val="FBAE40"/>
          </p15:clr>
        </p15:guide>
        <p15:guide id="16" pos="960" userDrawn="1">
          <p15:clr>
            <a:srgbClr val="FBAE40"/>
          </p15:clr>
        </p15:guide>
        <p15:guide id="17" pos="480" userDrawn="1">
          <p15:clr>
            <a:srgbClr val="FBAE40"/>
          </p15:clr>
        </p15:guide>
        <p15:guide id="18" userDrawn="1">
          <p15:clr>
            <a:srgbClr val="FBAE40"/>
          </p15:clr>
        </p15:guide>
        <p15:guide id="19" orient="horz" pos="1728" userDrawn="1">
          <p15:clr>
            <a:srgbClr val="FBAE40"/>
          </p15:clr>
        </p15:guide>
        <p15:guide id="20" orient="horz" pos="1296" userDrawn="1">
          <p15:clr>
            <a:srgbClr val="FBAE40"/>
          </p15:clr>
        </p15:guide>
        <p15:guide id="21" orient="horz" pos="864" userDrawn="1">
          <p15:clr>
            <a:srgbClr val="FBAE40"/>
          </p15:clr>
        </p15:guide>
        <p15:guide id="22" orient="horz" pos="432" userDrawn="1">
          <p15:clr>
            <a:srgbClr val="FBAE40"/>
          </p15:clr>
        </p15:guide>
        <p15:guide id="23" orient="horz" userDrawn="1">
          <p15:clr>
            <a:srgbClr val="FBAE40"/>
          </p15:clr>
        </p15:guide>
        <p15:guide id="24" orient="horz" pos="2592" userDrawn="1">
          <p15:clr>
            <a:srgbClr val="FBAE40"/>
          </p15:clr>
        </p15:guide>
        <p15:guide id="25" orient="horz" pos="3024" userDrawn="1">
          <p15:clr>
            <a:srgbClr val="FBAE40"/>
          </p15:clr>
        </p15:guide>
        <p15:guide id="26" orient="horz" pos="3456" userDrawn="1">
          <p15:clr>
            <a:srgbClr val="FBAE40"/>
          </p15:clr>
        </p15:guide>
        <p15:guide id="27" orient="horz" pos="3888" userDrawn="1">
          <p15:clr>
            <a:srgbClr val="FBAE40"/>
          </p15:clr>
        </p15:guide>
        <p15:guide id="28" orient="horz" pos="4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39862" y="2587664"/>
            <a:ext cx="9312275" cy="8413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0">
                <a:latin typeface="Arial" charset="0"/>
                <a:ea typeface="Arial" charset="0"/>
                <a:cs typeface="Arial" charset="0"/>
              </a:rPr>
              <a:t>Title 48–54 Pt Arial Bold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3429000"/>
            <a:ext cx="9312275" cy="43799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Secondary Title or Presenter’s Name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66717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69925" y="2925264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3" y="1552920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7620000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9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468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2106532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2" y="561365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70230" y="623943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4864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9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31863" y="2226876"/>
            <a:ext cx="10328275" cy="90821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800" b="1" i="1">
                <a:latin typeface="Arial" charset="0"/>
                <a:ea typeface="Arial" charset="0"/>
                <a:cs typeface="Arial" charset="0"/>
              </a:rPr>
              <a:t>Thank you 48 Pt Arial Bold Italic.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922338" y="3280295"/>
            <a:ext cx="10334625" cy="4699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Questions? OR Contact Information OR Closing Statement 20 Pt Arial Italic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8826" y="-58123"/>
            <a:ext cx="12329652" cy="6974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813276"/>
            <a:ext cx="2607471" cy="378870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1738" y="2009415"/>
            <a:ext cx="9788525" cy="12286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66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b="1" i="0">
                <a:latin typeface="Arial" charset="0"/>
                <a:ea typeface="Arial" charset="0"/>
                <a:cs typeface="Arial" charset="0"/>
              </a:defRPr>
            </a:lvl2pPr>
            <a:lvl3pPr>
              <a:defRPr b="1" i="0">
                <a:latin typeface="Arial" charset="0"/>
                <a:ea typeface="Arial" charset="0"/>
                <a:cs typeface="Arial" charset="0"/>
              </a:defRPr>
            </a:lvl3pPr>
            <a:lvl4pPr>
              <a:defRPr b="1" i="0">
                <a:latin typeface="Arial" charset="0"/>
                <a:ea typeface="Arial" charset="0"/>
                <a:cs typeface="Arial" charset="0"/>
              </a:defRPr>
            </a:lvl4pPr>
            <a:lvl5pPr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sz="6600"/>
              <a:t>Title 60–72 Pt Arial Bold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1738" y="4278498"/>
            <a:ext cx="9788525" cy="43927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20–24 Pt Arial Italic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8" y="3238069"/>
            <a:ext cx="9788525" cy="5794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0" i="0">
                <a:latin typeface="Arial" charset="0"/>
                <a:ea typeface="Arial" charset="0"/>
                <a:cs typeface="Arial" charset="0"/>
              </a:rPr>
              <a:t>Presenter’s Name or Secondary Title 24–32 Pt Arial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1E74174-CADA-AA45-A8B3-8834422481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0037" y="5147088"/>
            <a:ext cx="4771925" cy="12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95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-78658" y="-58123"/>
            <a:ext cx="4650658" cy="6974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30496"/>
            <a:ext cx="2053177" cy="2983308"/>
          </a:xfrm>
          <a:prstGeom prst="rect">
            <a:avLst/>
          </a:prstGeom>
        </p:spPr>
      </p:pic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677609" y="4392510"/>
            <a:ext cx="3328988" cy="7173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 hasCustomPrompt="1"/>
          </p:nvPr>
        </p:nvSpPr>
        <p:spPr>
          <a:xfrm>
            <a:off x="4568825" y="0"/>
            <a:ext cx="7623175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677609" y="3009788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Name or Secondary Title 20–24 Pt Arial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77917" y="1637444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640009C5-F949-9841-8D04-4CFC9A5BA6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609" y="5794105"/>
            <a:ext cx="2930678" cy="78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99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-58993" y="4800600"/>
            <a:ext cx="12309987" cy="21999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01701"/>
            <a:ext cx="676195" cy="7056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20478" y="5948874"/>
            <a:ext cx="2108921" cy="79242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85468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12106532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/>
          <p:cNvSpPr>
            <a:spLocks noGrp="1"/>
          </p:cNvSpPr>
          <p:nvPr>
            <p:ph type="body" sz="quarter" idx="12" hasCustomPrompt="1"/>
          </p:nvPr>
        </p:nvSpPr>
        <p:spPr>
          <a:xfrm>
            <a:off x="670230" y="6186421"/>
            <a:ext cx="8683625" cy="3984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1">
                <a:latin typeface="Arial" charset="0"/>
                <a:ea typeface="Arial" charset="0"/>
                <a:cs typeface="Arial" charset="0"/>
              </a:rPr>
              <a:t>Presenter’s Name 20 Pt Arial Italic</a:t>
            </a:r>
            <a:endParaRPr lang="en-US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551"/>
            <a:ext cx="12192000" cy="48006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670232" y="496731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4000" b="1" i="0">
                <a:latin typeface="Arial" charset="0"/>
                <a:ea typeface="Arial" charset="0"/>
                <a:cs typeface="Arial" charset="0"/>
              </a:rPr>
              <a:t>Title 36–44 Pt Arial Bold</a:t>
            </a:r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70230" y="559309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Presenter’s Name or Secondary Title 20–24 Pt Arial</a:t>
            </a:r>
          </a:p>
        </p:txBody>
      </p:sp>
    </p:spTree>
    <p:extLst>
      <p:ext uri="{BB962C8B-B14F-4D97-AF65-F5344CB8AC3E}">
        <p14:creationId xmlns:p14="http://schemas.microsoft.com/office/powerpoint/2010/main" val="51421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5635" y="545315"/>
            <a:ext cx="10819679" cy="7532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/>
          </p:nvPr>
        </p:nvSpPr>
        <p:spPr>
          <a:xfrm>
            <a:off x="2438400" y="1521741"/>
            <a:ext cx="7315200" cy="41148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/>
            </a:lvl1pPr>
          </a:lstStyle>
          <a:p>
            <a:r>
              <a:rPr lang="en-US" sz="1800"/>
              <a:t>Click icon to add media</a:t>
            </a:r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 dirty="0" err="1">
                <a:latin typeface="Arial" charset="0"/>
                <a:ea typeface="Arial" charset="0"/>
                <a:cs typeface="Arial" charset="0"/>
              </a:rPr>
              <a:t>engineering.uga.edu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44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Agenda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909" y="1346286"/>
            <a:ext cx="10910887" cy="4518025"/>
          </a:xfrm>
        </p:spPr>
        <p:txBody>
          <a:bodyPr>
            <a:normAutofit/>
          </a:bodyPr>
          <a:lstStyle>
            <a:lvl1pPr marL="0" indent="-2286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2000" b="1" i="0" baseline="0">
                <a:latin typeface="Arial" charset="0"/>
                <a:ea typeface="Arial" charset="0"/>
                <a:cs typeface="Arial" charset="0"/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defRPr sz="2000" b="0" baseline="0"/>
            </a:lvl2pPr>
            <a:lvl3pPr marL="914400">
              <a:lnSpc>
                <a:spcPct val="100000"/>
              </a:lnSpc>
              <a:defRPr/>
            </a:lvl3pPr>
          </a:lstStyle>
          <a:p>
            <a:pPr lvl="0"/>
            <a:r>
              <a:rPr lang="en-US" b="1" dirty="0"/>
              <a:t>Agenda Topic 1 20 Pt Arial Bold</a:t>
            </a:r>
          </a:p>
          <a:p>
            <a:pPr lvl="2"/>
            <a:r>
              <a:rPr lang="en-US" sz="1600" b="0" dirty="0"/>
              <a:t>Presenter or Sub-Topic 16 Pt Arial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 dirty="0" err="1">
                <a:latin typeface="Arial" charset="0"/>
                <a:ea typeface="Arial" charset="0"/>
                <a:cs typeface="Arial" charset="0"/>
              </a:rPr>
              <a:t>engineering.uga.edu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1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2847" y="545394"/>
            <a:ext cx="10910887" cy="67786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600" b="1" i="0" u="sng">
                <a:latin typeface="Arial" charset="0"/>
                <a:ea typeface="Arial" charset="0"/>
                <a:cs typeface="Arial" charset="0"/>
              </a:rPr>
              <a:t>Header 28–40 Pt Arial Bold, Underlined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10910888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 dirty="0" err="1">
                <a:latin typeface="Arial" charset="0"/>
                <a:ea typeface="Arial" charset="0"/>
                <a:cs typeface="Arial" charset="0"/>
              </a:rPr>
              <a:t>engineering.uga.edu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97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1</a:t>
            </a:r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804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807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3200" b="1" i="0" u="sng">
                <a:latin typeface="Arial" charset="0"/>
                <a:ea typeface="Arial" charset="0"/>
                <a:cs typeface="Arial" charset="0"/>
              </a:rPr>
              <a:t>Header Column 2</a:t>
            </a:r>
            <a:endParaRPr lang="en-US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 dirty="0" err="1">
                <a:latin typeface="Arial" charset="0"/>
                <a:ea typeface="Arial" charset="0"/>
                <a:cs typeface="Arial" charset="0"/>
              </a:rPr>
              <a:t>engineering.uga.edu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Arial Bold</a:t>
            </a:r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82594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28–40 Pt</a:t>
            </a: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8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5635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b="1" i="0" u="sng">
                <a:latin typeface="Arial" charset="0"/>
                <a:ea typeface="Arial" charset="0"/>
                <a:cs typeface="Arial" charset="0"/>
              </a:rPr>
              <a:t>Header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8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9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000" b="0" i="0">
                <a:latin typeface="Arial" charset="0"/>
                <a:ea typeface="Arial" charset="0"/>
                <a:cs typeface="Arial" charset="0"/>
              </a:rPr>
              <a:t>Body Content 20+ Pt Arial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11394098" y="6282076"/>
            <a:ext cx="562541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86241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1800" b="1" i="0" dirty="0" err="1">
                <a:latin typeface="Arial" charset="0"/>
                <a:ea typeface="Arial" charset="0"/>
                <a:cs typeface="Arial" charset="0"/>
              </a:rPr>
              <a:t>engineering.uga.edu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3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CC31D-D603-AD4D-9D1C-921DA5F7AA0A}" type="datetime1"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C27B-B23D-7147-B542-1233E53230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j71006@uga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166D6F9-94ED-8D48-ACFE-A96202FC0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485955" y="2527733"/>
            <a:ext cx="13163909" cy="2993366"/>
          </a:xfrm>
        </p:spPr>
        <p:txBody>
          <a:bodyPr>
            <a:normAutofit/>
          </a:bodyPr>
          <a:lstStyle/>
          <a:p>
            <a:r>
              <a:rPr lang="en-US" sz="3600" dirty="0"/>
              <a:t>Breast Cancer Classification and Clustering using </a:t>
            </a:r>
          </a:p>
          <a:p>
            <a:r>
              <a:rPr lang="en-US" sz="3600" dirty="0"/>
              <a:t>Machine Learning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96B7F79-0E1A-6D49-9B98-BAE48F98E6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1738" y="4065433"/>
            <a:ext cx="9788525" cy="1090456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u="sng" dirty="0">
                <a:solidFill>
                  <a:schemeClr val="accent1"/>
                </a:solidFill>
                <a:cs typeface="Times New Roman" panose="02020603050405020304" pitchFamily="18" charset="0"/>
              </a:rPr>
              <a:t>Md Asaduzzaman Jabin</a:t>
            </a:r>
          </a:p>
          <a:p>
            <a:pPr algn="r"/>
            <a:r>
              <a:rPr lang="en-US" dirty="0">
                <a:cs typeface="Times New Roman" panose="02020603050405020304" pitchFamily="18" charset="0"/>
              </a:rPr>
              <a:t>Graduate Student</a:t>
            </a:r>
          </a:p>
          <a:p>
            <a:pPr algn="r"/>
            <a:r>
              <a:rPr lang="en-US" dirty="0">
                <a:cs typeface="Times New Roman" panose="02020603050405020304" pitchFamily="18" charset="0"/>
              </a:rPr>
              <a:t>School of Electrical and Computer Engineering</a:t>
            </a:r>
          </a:p>
          <a:p>
            <a:pPr algn="r"/>
            <a:r>
              <a:rPr lang="en-US" dirty="0">
                <a:cs typeface="Times New Roman" panose="02020603050405020304" pitchFamily="18" charset="0"/>
              </a:rPr>
              <a:t>University of Georgia, GA-30602</a:t>
            </a:r>
          </a:p>
          <a:p>
            <a:pPr algn="r"/>
            <a:r>
              <a:rPr lang="en-US" dirty="0">
                <a:cs typeface="Times New Roman" panose="02020603050405020304" pitchFamily="18" charset="0"/>
              </a:rPr>
              <a:t>Email: </a:t>
            </a:r>
            <a:r>
              <a:rPr lang="en-US" dirty="0">
                <a:cs typeface="Times New Roman" panose="02020603050405020304" pitchFamily="18" charset="0"/>
                <a:hlinkClick r:id="rId2"/>
              </a:rPr>
              <a:t>mj71006@uga.edu</a:t>
            </a:r>
            <a:endParaRPr lang="en-US" dirty="0">
              <a:cs typeface="Times New Roman" panose="02020603050405020304" pitchFamily="18" charset="0"/>
            </a:endParaRPr>
          </a:p>
          <a:p>
            <a:pPr algn="r"/>
            <a:endParaRPr lang="en-US" dirty="0"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56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ML Workflow (Cont.)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48859" y="1594415"/>
            <a:ext cx="4255615" cy="88531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Classification Comparison:</a:t>
            </a:r>
            <a:endParaRPr lang="en-US" dirty="0" smtClean="0">
              <a:solidFill>
                <a:srgbClr val="FF0000"/>
              </a:solidFill>
              <a:latin typeface="+mn-lt"/>
            </a:endParaRPr>
          </a:p>
          <a:p>
            <a:r>
              <a:rPr lang="en-US" dirty="0"/>
              <a:t>The winner is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FF0000"/>
                </a:solidFill>
              </a:rPr>
              <a:t>Logistic Regression</a:t>
            </a:r>
            <a:endParaRPr lang="en-US" dirty="0" smtClean="0">
              <a:solidFill>
                <a:srgbClr val="FF0000"/>
              </a:solidFill>
              <a:latin typeface="+mn-lt"/>
            </a:endParaRPr>
          </a:p>
          <a:p>
            <a:endParaRPr lang="en-US" dirty="0">
              <a:solidFill>
                <a:srgbClr val="FF0000"/>
              </a:solidFill>
              <a:latin typeface="+mn-lt"/>
            </a:endParaRPr>
          </a:p>
          <a:p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584" y="1406525"/>
            <a:ext cx="5391150" cy="3276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338088" y="1594415"/>
            <a:ext cx="1580827" cy="43586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04ED0ECC-0534-42D8-891A-AB9839031FCC}"/>
              </a:ext>
            </a:extLst>
          </p:cNvPr>
          <p:cNvSpPr txBox="1">
            <a:spLocks/>
          </p:cNvSpPr>
          <p:nvPr/>
        </p:nvSpPr>
        <p:spPr>
          <a:xfrm>
            <a:off x="672847" y="1221859"/>
            <a:ext cx="473399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5</a:t>
            </a:r>
            <a:r>
              <a:rPr lang="en-US" sz="2000" dirty="0" smtClean="0"/>
              <a:t>. </a:t>
            </a:r>
            <a:r>
              <a:rPr lang="en-US" sz="2000" dirty="0" smtClean="0"/>
              <a:t>Evaluate</a:t>
            </a:r>
            <a:r>
              <a:rPr lang="en-US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 smtClean="0"/>
              <a:t>model (Classification)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72847" y="3827047"/>
            <a:ext cx="354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So, </a:t>
            </a:r>
            <a:r>
              <a:rPr lang="en-US" dirty="0" smtClean="0">
                <a:solidFill>
                  <a:srgbClr val="FF0000"/>
                </a:solidFill>
              </a:rPr>
              <a:t>there is no ultimate best model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by doing proper feature engineering </a:t>
            </a:r>
            <a:r>
              <a:rPr lang="en-US" dirty="0" smtClean="0"/>
              <a:t>you can </a:t>
            </a:r>
            <a:r>
              <a:rPr lang="en-US" dirty="0" smtClean="0">
                <a:solidFill>
                  <a:srgbClr val="FF0000"/>
                </a:solidFill>
              </a:rPr>
              <a:t>beat any renown ML/DL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490488" y="3609116"/>
            <a:ext cx="1580827" cy="435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211518" y="2608962"/>
            <a:ext cx="1580827" cy="435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211517" y="3217776"/>
            <a:ext cx="1580827" cy="435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2847" y="2888257"/>
            <a:ext cx="251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model is the best? How to tune hyper parameters?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E8CAA76E-1045-4C5D-B37F-75A3933C6F45}"/>
              </a:ext>
            </a:extLst>
          </p:cNvPr>
          <p:cNvCxnSpPr/>
          <p:nvPr/>
        </p:nvCxnSpPr>
        <p:spPr>
          <a:xfrm>
            <a:off x="5770538" y="1695688"/>
            <a:ext cx="0" cy="438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BBAEC1E-A428-C14A-9077-05D6373AB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88" y="270315"/>
            <a:ext cx="10910887" cy="677862"/>
          </a:xfrm>
        </p:spPr>
        <p:txBody>
          <a:bodyPr/>
          <a:lstStyle/>
          <a:p>
            <a:r>
              <a:rPr lang="en-US" dirty="0"/>
              <a:t>ML Workflow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747A3F-AFF6-4C42-933B-3BC4C644A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04ED0ECC-0534-42D8-891A-AB9839031FCC}"/>
              </a:ext>
            </a:extLst>
          </p:cNvPr>
          <p:cNvSpPr txBox="1">
            <a:spLocks/>
          </p:cNvSpPr>
          <p:nvPr/>
        </p:nvSpPr>
        <p:spPr>
          <a:xfrm>
            <a:off x="166360" y="965379"/>
            <a:ext cx="397250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4.1 </a:t>
            </a:r>
            <a:r>
              <a:rPr lang="en-US" sz="2000" dirty="0" smtClean="0"/>
              <a:t>Train the </a:t>
            </a:r>
            <a:r>
              <a:rPr lang="en-US" sz="2000" dirty="0" smtClean="0"/>
              <a:t>model (Clustering)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155285" y="1347490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dirty="0" smtClean="0"/>
              <a:t>) </a:t>
            </a:r>
            <a:r>
              <a:rPr lang="en-US" sz="1200" dirty="0" smtClean="0"/>
              <a:t>Hierarchical Clustering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19" y="1646392"/>
            <a:ext cx="5350787" cy="2651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6" y="4430617"/>
            <a:ext cx="5211333" cy="164592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02956" y="2254195"/>
            <a:ext cx="33631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7908"/>
            <a:ext cx="5976063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6088" y="1236343"/>
            <a:ext cx="232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many clusters? What is best clustering that fits my data?</a:t>
            </a:r>
            <a:endParaRPr lang="en-US" sz="1200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6096000" y="1308072"/>
            <a:ext cx="33631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713" y="2784697"/>
            <a:ext cx="4087791" cy="32918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74196" y="3161654"/>
            <a:ext cx="275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Ward </a:t>
            </a:r>
            <a:r>
              <a:rPr lang="en-US" b="1" dirty="0" smtClean="0"/>
              <a:t>Linkage Method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2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7" y="1930389"/>
            <a:ext cx="5536794" cy="223621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E8CAA76E-1045-4C5D-B37F-75A3933C6F45}"/>
              </a:ext>
            </a:extLst>
          </p:cNvPr>
          <p:cNvCxnSpPr/>
          <p:nvPr/>
        </p:nvCxnSpPr>
        <p:spPr>
          <a:xfrm>
            <a:off x="5770538" y="1695688"/>
            <a:ext cx="0" cy="438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BBAEC1E-A428-C14A-9077-05D6373AB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88" y="270315"/>
            <a:ext cx="10910887" cy="677862"/>
          </a:xfrm>
        </p:spPr>
        <p:txBody>
          <a:bodyPr/>
          <a:lstStyle/>
          <a:p>
            <a:r>
              <a:rPr lang="en-US" dirty="0"/>
              <a:t>ML Workflow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747A3F-AFF6-4C42-933B-3BC4C644A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04ED0ECC-0534-42D8-891A-AB9839031FCC}"/>
              </a:ext>
            </a:extLst>
          </p:cNvPr>
          <p:cNvSpPr txBox="1">
            <a:spLocks/>
          </p:cNvSpPr>
          <p:nvPr/>
        </p:nvSpPr>
        <p:spPr>
          <a:xfrm>
            <a:off x="166359" y="965378"/>
            <a:ext cx="6215029" cy="38211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4.1 and 5.1 </a:t>
            </a:r>
            <a:r>
              <a:rPr lang="en-US" sz="2000" dirty="0" smtClean="0"/>
              <a:t>Train the </a:t>
            </a:r>
            <a:r>
              <a:rPr lang="en-US" sz="2000" dirty="0" smtClean="0"/>
              <a:t>model and Evaluate (Clustering)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155285" y="1347490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dirty="0" smtClean="0"/>
              <a:t>) </a:t>
            </a:r>
            <a:r>
              <a:rPr lang="en-US" sz="1200" dirty="0" smtClean="0"/>
              <a:t> Centroid based Clustering: K-means</a:t>
            </a:r>
            <a:endParaRPr lang="en-US" sz="12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86967" y="3110490"/>
            <a:ext cx="33631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4102" y="1347490"/>
            <a:ext cx="2329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How many clusters? What is best clustering that fits my data?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74" y="4065493"/>
            <a:ext cx="3147089" cy="20684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95159" y="2239061"/>
            <a:ext cx="275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Elbow Method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45766" y="5346709"/>
            <a:ext cx="1580827" cy="435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737" y="4164302"/>
            <a:ext cx="4451795" cy="18708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752" y="2217108"/>
            <a:ext cx="5177987" cy="386323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018256" y="4944954"/>
            <a:ext cx="33631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55179" y="5782572"/>
            <a:ext cx="33631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3393" y="63068"/>
            <a:ext cx="3855813" cy="30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9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BBAEC1E-A428-C14A-9077-05D6373AB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76C8D58-0B1B-3C44-8A46-34F98C6328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</a:t>
            </a:r>
            <a:r>
              <a:rPr lang="en-US" dirty="0" smtClean="0"/>
              <a:t>xplained the </a:t>
            </a:r>
            <a:r>
              <a:rPr lang="en-US" dirty="0" smtClean="0">
                <a:solidFill>
                  <a:srgbClr val="FF0000"/>
                </a:solidFill>
              </a:rPr>
              <a:t>exploratory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Showed how to </a:t>
            </a:r>
            <a:r>
              <a:rPr lang="en-US" dirty="0" smtClean="0">
                <a:solidFill>
                  <a:srgbClr val="FF0000"/>
                </a:solidFill>
              </a:rPr>
              <a:t>choose the best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Explained </a:t>
            </a:r>
            <a:r>
              <a:rPr lang="en-US" dirty="0" smtClean="0">
                <a:solidFill>
                  <a:srgbClr val="FF0000"/>
                </a:solidFill>
              </a:rPr>
              <a:t>the dimensionality reduction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Analyze 7 classification and 2 Clustering algorithm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Accuracy wise Logistic Regression is the winner (98.5%)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Clustering shape and feature wise: K-means is the winner (3-means)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747A3F-AFF6-4C42-933B-3BC4C644A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1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87292BB9-1B0D-FE4D-BD4B-D803D518FB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A408AE-A0DC-7C46-8148-2E97D2A79F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Any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6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BBAEC1E-A428-C14A-9077-05D6373AB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6276" y="480147"/>
            <a:ext cx="10910887" cy="67786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76C8D58-0B1B-3C44-8A46-34F98C6328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6710" y="1221266"/>
            <a:ext cx="1388866" cy="370517"/>
          </a:xfrm>
          <a:solidFill>
            <a:schemeClr val="bg2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Motivation</a:t>
            </a:r>
          </a:p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747A3F-AFF6-4C42-933B-3BC4C644A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</p:txBody>
      </p:sp>
      <p:pic>
        <p:nvPicPr>
          <p:cNvPr id="1026" name="Picture 2" descr="Breast cancer is the... - World Health Organization (WHO) | Facebook">
            <a:extLst>
              <a:ext uri="{FF2B5EF4-FFF2-40B4-BE49-F238E27FC236}">
                <a16:creationId xmlns="" xmlns:a16="http://schemas.microsoft.com/office/drawing/2014/main" id="{CE5A7E19-C33B-4E99-BC65-F89BEE1E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5" y="4164797"/>
            <a:ext cx="311534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east Cancer Facts &amp; Statistics for 2022">
            <a:extLst>
              <a:ext uri="{FF2B5EF4-FFF2-40B4-BE49-F238E27FC236}">
                <a16:creationId xmlns="" xmlns:a16="http://schemas.microsoft.com/office/drawing/2014/main" id="{42690B18-D32F-4418-9082-7494758CF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982" y="270396"/>
            <a:ext cx="4396752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9DE42DA-8DAE-4BF4-97FF-7262824362DF}"/>
              </a:ext>
            </a:extLst>
          </p:cNvPr>
          <p:cNvSpPr txBox="1"/>
          <p:nvPr/>
        </p:nvSpPr>
        <p:spPr>
          <a:xfrm>
            <a:off x="793615" y="1529459"/>
            <a:ext cx="537380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1 out of 8 women in the US may develop breast cancer </a:t>
            </a:r>
            <a:r>
              <a:rPr lang="en-US" dirty="0"/>
              <a:t>in their lifetime.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 2021, I causes 43,600 breast cancer deaths. In 2022</a:t>
            </a:r>
            <a:r>
              <a:rPr lang="en-US" dirty="0"/>
              <a:t>, an estimated </a:t>
            </a:r>
            <a:r>
              <a:rPr lang="en-US" dirty="0">
                <a:solidFill>
                  <a:srgbClr val="FF0000"/>
                </a:solidFill>
              </a:rPr>
              <a:t>2.5 million new cases of invasive breast cancer reported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 2021, 3.8 million survived breast cancer</a:t>
            </a:r>
            <a:r>
              <a:rPr lang="en-US" dirty="0"/>
              <a:t> in the United States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rgbClr val="FF0000"/>
                </a:solidFill>
              </a:rPr>
              <a:t>(*WHO, *Cancer Society)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0D027D9-E57A-4351-91BA-A7482450AF21}"/>
              </a:ext>
            </a:extLst>
          </p:cNvPr>
          <p:cNvSpPr/>
          <p:nvPr/>
        </p:nvSpPr>
        <p:spPr>
          <a:xfrm>
            <a:off x="8513291" y="2723484"/>
            <a:ext cx="168828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https://www.nationalbreastcancer.org/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20C9F39-6E2F-4B0F-9C03-BCA0CA2F0486}"/>
              </a:ext>
            </a:extLst>
          </p:cNvPr>
          <p:cNvSpPr txBox="1"/>
          <p:nvPr/>
        </p:nvSpPr>
        <p:spPr>
          <a:xfrm>
            <a:off x="503355" y="3752000"/>
            <a:ext cx="145557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6684286-F485-44EA-8E50-911712444D5F}"/>
              </a:ext>
            </a:extLst>
          </p:cNvPr>
          <p:cNvSpPr txBox="1"/>
          <p:nvPr/>
        </p:nvSpPr>
        <p:spPr>
          <a:xfrm>
            <a:off x="4569001" y="4617532"/>
            <a:ext cx="2705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to detect Early and find patterns in the data faster?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09BB45E-7BD8-46B5-A0AF-0CEFBF661163}"/>
              </a:ext>
            </a:extLst>
          </p:cNvPr>
          <p:cNvSpPr/>
          <p:nvPr/>
        </p:nvSpPr>
        <p:spPr>
          <a:xfrm>
            <a:off x="1442907" y="5949816"/>
            <a:ext cx="12362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World Health Organization</a:t>
            </a:r>
          </a:p>
        </p:txBody>
      </p:sp>
      <p:pic>
        <p:nvPicPr>
          <p:cNvPr id="1030" name="Picture 6" descr="10 Companies Using Machine Learning in Cool Ways">
            <a:extLst>
              <a:ext uri="{FF2B5EF4-FFF2-40B4-BE49-F238E27FC236}">
                <a16:creationId xmlns="" xmlns:a16="http://schemas.microsoft.com/office/drawing/2014/main" id="{DBB185B3-069D-4907-8E1B-D4130D4D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000" y="2892319"/>
            <a:ext cx="447389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6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ow the Hierarchical Clustering Algorithm Works - Dataaspirant">
            <a:extLst>
              <a:ext uri="{FF2B5EF4-FFF2-40B4-BE49-F238E27FC236}">
                <a16:creationId xmlns="" xmlns:a16="http://schemas.microsoft.com/office/drawing/2014/main" id="{43243BD6-D656-4EB7-8BCC-6667C324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681" y="1211028"/>
            <a:ext cx="380594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70BCF913-4BF6-4C57-9F69-CB0BDAA90B3A}"/>
              </a:ext>
            </a:extLst>
          </p:cNvPr>
          <p:cNvSpPr txBox="1"/>
          <p:nvPr/>
        </p:nvSpPr>
        <p:spPr>
          <a:xfrm>
            <a:off x="5103845" y="3410725"/>
            <a:ext cx="233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Unsupervised ML</a:t>
            </a:r>
          </a:p>
          <a:p>
            <a:r>
              <a:rPr lang="en-US" dirty="0"/>
              <a:t>(Unlabeled data)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E0063CE-D396-4169-88B5-AD3C59D741A0}"/>
              </a:ext>
            </a:extLst>
          </p:cNvPr>
          <p:cNvSpPr txBox="1"/>
          <p:nvPr/>
        </p:nvSpPr>
        <p:spPr>
          <a:xfrm>
            <a:off x="7228988" y="3420056"/>
            <a:ext cx="179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Supervised ML</a:t>
            </a:r>
          </a:p>
          <a:p>
            <a:r>
              <a:rPr lang="en-US" dirty="0"/>
              <a:t>(Labeled data)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BBAEC1E-A428-C14A-9077-05D6373AB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747A3F-AFF6-4C42-933B-3BC4C644A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6EDE74E8-A449-4E08-AD40-C9D543CA0A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9305" y="1223256"/>
            <a:ext cx="4324540" cy="390940"/>
          </a:xfrm>
          <a:solidFill>
            <a:schemeClr val="bg2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Why Machine Learning and How?</a:t>
            </a:r>
          </a:p>
          <a:p>
            <a:pPr algn="ctr"/>
            <a:endParaRPr lang="en-US" dirty="0"/>
          </a:p>
        </p:txBody>
      </p:sp>
      <p:pic>
        <p:nvPicPr>
          <p:cNvPr id="2050" name="Picture 2" descr="Traditional Programming vs Machine Learning | by Sravya Reddysetty | Medium">
            <a:extLst>
              <a:ext uri="{FF2B5EF4-FFF2-40B4-BE49-F238E27FC236}">
                <a16:creationId xmlns="" xmlns:a16="http://schemas.microsoft.com/office/drawing/2014/main" id="{96DF0662-EAA4-4576-AFE9-C3137942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1" y="1614196"/>
            <a:ext cx="3189756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DDE7206-D09A-47C6-8930-2CFC6FE2A8B9}"/>
              </a:ext>
            </a:extLst>
          </p:cNvPr>
          <p:cNvSpPr txBox="1"/>
          <p:nvPr/>
        </p:nvSpPr>
        <p:spPr>
          <a:xfrm>
            <a:off x="3778898" y="1901118"/>
            <a:ext cx="171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x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3</a:t>
            </a:r>
            <a:r>
              <a:rPr lang="en-US" dirty="0"/>
              <a:t> =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FAC9340-7DF2-4652-9CC8-434CE59C1BC3}"/>
              </a:ext>
            </a:extLst>
          </p:cNvPr>
          <p:cNvSpPr txBox="1"/>
          <p:nvPr/>
        </p:nvSpPr>
        <p:spPr>
          <a:xfrm>
            <a:off x="3778898" y="2837289"/>
            <a:ext cx="171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?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2</a:t>
            </a:r>
            <a:r>
              <a:rPr lang="en-US" dirty="0"/>
              <a:t> =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4C7E619-6E70-4411-A23A-9FCD7B52BDEE}"/>
              </a:ext>
            </a:extLst>
          </p:cNvPr>
          <p:cNvSpPr txBox="1"/>
          <p:nvPr/>
        </p:nvSpPr>
        <p:spPr>
          <a:xfrm>
            <a:off x="3409961" y="3209932"/>
            <a:ext cx="147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x, +,  </a:t>
            </a:r>
            <a:r>
              <a:rPr lang="en-US" b="1" dirty="0">
                <a:solidFill>
                  <a:srgbClr val="00B050"/>
                </a:solidFill>
              </a:rPr>
              <a:t>∫, exp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3F619F73-0CC3-4659-9085-2049A6B8764C}"/>
              </a:ext>
            </a:extLst>
          </p:cNvPr>
          <p:cNvGrpSpPr/>
          <p:nvPr/>
        </p:nvGrpSpPr>
        <p:grpSpPr>
          <a:xfrm>
            <a:off x="9179494" y="964393"/>
            <a:ext cx="2791203" cy="2688176"/>
            <a:chOff x="8324747" y="2628145"/>
            <a:chExt cx="2524396" cy="2688176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75106FF2-0D4C-4971-A920-E96CC93DE8CC}"/>
                </a:ext>
              </a:extLst>
            </p:cNvPr>
            <p:cNvSpPr txBox="1"/>
            <p:nvPr/>
          </p:nvSpPr>
          <p:spPr>
            <a:xfrm>
              <a:off x="8331201" y="2628145"/>
              <a:ext cx="2517942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1. Access and Load 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52AA621-7485-49A3-B06E-C43C2CB4F1FC}"/>
                </a:ext>
              </a:extLst>
            </p:cNvPr>
            <p:cNvSpPr txBox="1"/>
            <p:nvPr/>
          </p:nvSpPr>
          <p:spPr>
            <a:xfrm>
              <a:off x="8324747" y="3090816"/>
              <a:ext cx="2524395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2. Preprocess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909763A-9F78-4B01-BBE9-5FCCCB32FA76}"/>
                </a:ext>
              </a:extLst>
            </p:cNvPr>
            <p:cNvSpPr txBox="1"/>
            <p:nvPr/>
          </p:nvSpPr>
          <p:spPr>
            <a:xfrm>
              <a:off x="8324748" y="3559510"/>
              <a:ext cx="2524394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3. Derive Features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52F346F-139A-495A-91EE-794C2C91FAFC}"/>
                </a:ext>
              </a:extLst>
            </p:cNvPr>
            <p:cNvSpPr txBox="1"/>
            <p:nvPr/>
          </p:nvSpPr>
          <p:spPr>
            <a:xfrm>
              <a:off x="8331200" y="4035599"/>
              <a:ext cx="2517941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4. Model Training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105E682F-0983-4940-911E-1B168D5D95CB}"/>
                </a:ext>
              </a:extLst>
            </p:cNvPr>
            <p:cNvSpPr txBox="1"/>
            <p:nvPr/>
          </p:nvSpPr>
          <p:spPr>
            <a:xfrm>
              <a:off x="8324747" y="4491294"/>
              <a:ext cx="2517941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5. Model Tuning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F270E343-D4F7-4077-8638-F4892CFBCB63}"/>
                </a:ext>
              </a:extLst>
            </p:cNvPr>
            <p:cNvSpPr txBox="1"/>
            <p:nvPr/>
          </p:nvSpPr>
          <p:spPr>
            <a:xfrm>
              <a:off x="8324748" y="4946989"/>
              <a:ext cx="2517940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6. Result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053D5FD-79F7-4397-BAF3-735B754A37A2}"/>
              </a:ext>
            </a:extLst>
          </p:cNvPr>
          <p:cNvSpPr txBox="1"/>
          <p:nvPr/>
        </p:nvSpPr>
        <p:spPr>
          <a:xfrm>
            <a:off x="9062437" y="3661127"/>
            <a:ext cx="30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="" xmlns:a16="http://schemas.microsoft.com/office/drawing/2014/main" id="{43984E96-F6AB-4D90-AF5C-E01D35F89487}"/>
              </a:ext>
            </a:extLst>
          </p:cNvPr>
          <p:cNvSpPr txBox="1">
            <a:spLocks/>
          </p:cNvSpPr>
          <p:nvPr/>
        </p:nvSpPr>
        <p:spPr>
          <a:xfrm>
            <a:off x="779311" y="3639519"/>
            <a:ext cx="1236107" cy="39094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20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Data Set</a:t>
            </a:r>
          </a:p>
          <a:p>
            <a:pPr algn="ctr"/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="" xmlns:a16="http://schemas.microsoft.com/office/drawing/2014/main" id="{FE6D21C9-CD08-4447-ACEA-8CCF24FB6475}"/>
              </a:ext>
            </a:extLst>
          </p:cNvPr>
          <p:cNvSpPr txBox="1">
            <a:spLocks/>
          </p:cNvSpPr>
          <p:nvPr/>
        </p:nvSpPr>
        <p:spPr>
          <a:xfrm>
            <a:off x="755607" y="4068279"/>
            <a:ext cx="7287686" cy="2080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Breast Cancer Wisconsin (Diagnostic) Data Set</a:t>
            </a:r>
          </a:p>
          <a:p>
            <a:pPr marL="0" indent="0">
              <a:buNone/>
            </a:pPr>
            <a:r>
              <a:rPr lang="en-US" sz="800" dirty="0">
                <a:solidFill>
                  <a:srgbClr val="00B0F0"/>
                </a:solidFill>
              </a:rPr>
              <a:t>https://www.kaggle.com/datasets/uciml/breast-cancer-wisconsin-data</a:t>
            </a:r>
          </a:p>
          <a:p>
            <a:r>
              <a:rPr lang="en-US" sz="1800" dirty="0"/>
              <a:t>Size- 569 Cancer Sample</a:t>
            </a:r>
            <a:endParaRPr lang="en-US" sz="1800" b="1" dirty="0"/>
          </a:p>
          <a:p>
            <a:r>
              <a:rPr lang="en-US" sz="1800" dirty="0"/>
              <a:t>Class/ Data Labeling: 2 classes, </a:t>
            </a:r>
            <a:r>
              <a:rPr lang="en-US" sz="1800" dirty="0">
                <a:solidFill>
                  <a:srgbClr val="FF0000"/>
                </a:solidFill>
              </a:rPr>
              <a:t>Benign (B),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00B050"/>
                </a:solidFill>
              </a:rPr>
              <a:t>Malignant (M)</a:t>
            </a:r>
          </a:p>
          <a:p>
            <a:r>
              <a:rPr lang="en-US" sz="1800" dirty="0"/>
              <a:t>Class Distribution: </a:t>
            </a:r>
            <a:r>
              <a:rPr lang="en-US" sz="1800" dirty="0">
                <a:solidFill>
                  <a:srgbClr val="FF0000"/>
                </a:solidFill>
              </a:rPr>
              <a:t>Benign (62.74%),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0B050"/>
                </a:solidFill>
              </a:rPr>
              <a:t>Malignant (37.26 %)</a:t>
            </a:r>
          </a:p>
          <a:p>
            <a:r>
              <a:rPr lang="en-US" sz="1800" b="1" dirty="0"/>
              <a:t>Attributes: 32, clean text (string), category (numeric)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="" xmlns:a16="http://schemas.microsoft.com/office/drawing/2014/main" id="{E6BAE530-6AE0-4500-AC6B-5E1373689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584296" y="4662154"/>
            <a:ext cx="451059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01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7" grpId="0"/>
      <p:bldP spid="17" grpId="0"/>
      <p:bldP spid="26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E8CAA76E-1045-4C5D-B37F-75A3933C6F45}"/>
              </a:ext>
            </a:extLst>
          </p:cNvPr>
          <p:cNvCxnSpPr/>
          <p:nvPr/>
        </p:nvCxnSpPr>
        <p:spPr>
          <a:xfrm>
            <a:off x="6096000" y="669167"/>
            <a:ext cx="0" cy="541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EEC076B-8753-4768-B644-DF3F7BB87911}"/>
              </a:ext>
            </a:extLst>
          </p:cNvPr>
          <p:cNvSpPr txBox="1"/>
          <p:nvPr/>
        </p:nvSpPr>
        <p:spPr>
          <a:xfrm>
            <a:off x="6168701" y="976682"/>
            <a:ext cx="148089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c) Remove outliers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BBAEC1E-A428-C14A-9077-05D6373AB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258" y="321590"/>
            <a:ext cx="10910887" cy="677862"/>
          </a:xfrm>
        </p:spPr>
        <p:txBody>
          <a:bodyPr/>
          <a:lstStyle/>
          <a:p>
            <a:r>
              <a:rPr lang="en-US" dirty="0"/>
              <a:t>ML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747A3F-AFF6-4C42-933B-3BC4C644A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FDDF4CC-8067-4720-ABF8-32A58F72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57" y="1671637"/>
            <a:ext cx="5238750" cy="117157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04ED0ECC-0534-42D8-891A-AB9839031FCC}"/>
              </a:ext>
            </a:extLst>
          </p:cNvPr>
          <p:cNvSpPr txBox="1">
            <a:spLocks/>
          </p:cNvSpPr>
          <p:nvPr/>
        </p:nvSpPr>
        <p:spPr>
          <a:xfrm>
            <a:off x="742657" y="1143132"/>
            <a:ext cx="264435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1. Load the packages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BEE38F2D-CBB3-48C1-B2AA-04E30C3A443D}"/>
              </a:ext>
            </a:extLst>
          </p:cNvPr>
          <p:cNvSpPr txBox="1">
            <a:spLocks/>
          </p:cNvSpPr>
          <p:nvPr/>
        </p:nvSpPr>
        <p:spPr>
          <a:xfrm>
            <a:off x="742657" y="2843212"/>
            <a:ext cx="302691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/>
              <a:t>2. Access and Load data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E6B05ED1-7F64-4452-8376-BAA202CBDE9A}"/>
              </a:ext>
            </a:extLst>
          </p:cNvPr>
          <p:cNvSpPr txBox="1">
            <a:spLocks/>
          </p:cNvSpPr>
          <p:nvPr/>
        </p:nvSpPr>
        <p:spPr>
          <a:xfrm>
            <a:off x="742657" y="4827370"/>
            <a:ext cx="1860584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/>
              <a:t>3. Preprocess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ADB6508-6F44-4F2C-81B6-7AB2B4BC8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390"/>
          <a:stretch/>
        </p:blipFill>
        <p:spPr>
          <a:xfrm>
            <a:off x="742657" y="3436897"/>
            <a:ext cx="7562850" cy="135857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9C94977C-EB89-427A-BC0E-18A7A1805EFE}"/>
              </a:ext>
            </a:extLst>
          </p:cNvPr>
          <p:cNvGrpSpPr/>
          <p:nvPr/>
        </p:nvGrpSpPr>
        <p:grpSpPr>
          <a:xfrm>
            <a:off x="6276524" y="1241092"/>
            <a:ext cx="5804362" cy="654235"/>
            <a:chOff x="6224004" y="2257926"/>
            <a:chExt cx="5804362" cy="654235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55FEE74A-397B-444B-8914-963E09FF3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4004" y="2272081"/>
              <a:ext cx="5804362" cy="640080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30A2D3FD-BFAB-4A33-BB44-D13B0780B2B4}"/>
                </a:ext>
              </a:extLst>
            </p:cNvPr>
            <p:cNvSpPr/>
            <p:nvPr/>
          </p:nvSpPr>
          <p:spPr>
            <a:xfrm>
              <a:off x="6803963" y="2257926"/>
              <a:ext cx="1113354" cy="173230"/>
            </a:xfrm>
            <a:prstGeom prst="round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045E2C50-B954-458A-BFD7-A74E1B1A1C0E}"/>
              </a:ext>
            </a:extLst>
          </p:cNvPr>
          <p:cNvGrpSpPr/>
          <p:nvPr/>
        </p:nvGrpSpPr>
        <p:grpSpPr>
          <a:xfrm>
            <a:off x="7518725" y="1709947"/>
            <a:ext cx="2796639" cy="1420643"/>
            <a:chOff x="8070980" y="2659225"/>
            <a:chExt cx="3987621" cy="2305773"/>
          </a:xfrm>
        </p:grpSpPr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7E683845-72B8-4332-A3E8-0E810D6F9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3607" y="2770438"/>
              <a:ext cx="3874994" cy="2194560"/>
            </a:xfrm>
            <a:prstGeom prst="rect">
              <a:avLst/>
            </a:prstGeom>
          </p:spPr>
        </p:pic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34C460F0-6E19-4754-A501-036989E8C7D2}"/>
                </a:ext>
              </a:extLst>
            </p:cNvPr>
            <p:cNvSpPr/>
            <p:nvPr/>
          </p:nvSpPr>
          <p:spPr>
            <a:xfrm>
              <a:off x="9349932" y="2872975"/>
              <a:ext cx="1538891" cy="640080"/>
            </a:xfrm>
            <a:prstGeom prst="round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51C132B-9BEE-406F-ADA8-F29479A45B78}"/>
                </a:ext>
              </a:extLst>
            </p:cNvPr>
            <p:cNvSpPr txBox="1"/>
            <p:nvPr/>
          </p:nvSpPr>
          <p:spPr>
            <a:xfrm>
              <a:off x="8142206" y="2659225"/>
              <a:ext cx="1538891" cy="599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Outliers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="" xmlns:a16="http://schemas.microsoft.com/office/drawing/2014/main" id="{26DDB000-2563-49B8-90CC-D89F4D36551A}"/>
                </a:ext>
              </a:extLst>
            </p:cNvPr>
            <p:cNvSpPr/>
            <p:nvPr/>
          </p:nvSpPr>
          <p:spPr>
            <a:xfrm>
              <a:off x="8070980" y="2738824"/>
              <a:ext cx="419877" cy="175441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A005EB5D-70A0-4DF7-9DBC-E2E2FC684F93}"/>
              </a:ext>
            </a:extLst>
          </p:cNvPr>
          <p:cNvGrpSpPr/>
          <p:nvPr/>
        </p:nvGrpSpPr>
        <p:grpSpPr>
          <a:xfrm>
            <a:off x="672847" y="5135800"/>
            <a:ext cx="4822785" cy="947518"/>
            <a:chOff x="672847" y="5163793"/>
            <a:chExt cx="4822785" cy="947518"/>
          </a:xfrm>
        </p:grpSpPr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84CD2637-553F-4FD5-B011-A2EE0E53B2A2}"/>
                </a:ext>
              </a:extLst>
            </p:cNvPr>
            <p:cNvGrpSpPr/>
            <p:nvPr/>
          </p:nvGrpSpPr>
          <p:grpSpPr>
            <a:xfrm>
              <a:off x="733325" y="5377886"/>
              <a:ext cx="4762307" cy="733425"/>
              <a:chOff x="733325" y="5377886"/>
              <a:chExt cx="4762307" cy="73342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="" xmlns:a16="http://schemas.microsoft.com/office/drawing/2014/main" id="{87A147EC-8521-4A10-A111-77AECC9C69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657" y="5377886"/>
                <a:ext cx="4752975" cy="733425"/>
              </a:xfrm>
              <a:prstGeom prst="rect">
                <a:avLst/>
              </a:prstGeom>
            </p:spPr>
          </p:pic>
          <p:sp>
            <p:nvSpPr>
              <p:cNvPr id="12" name="Rectangle: Rounded Corners 11">
                <a:extLst>
                  <a:ext uri="{FF2B5EF4-FFF2-40B4-BE49-F238E27FC236}">
                    <a16:creationId xmlns="" xmlns:a16="http://schemas.microsoft.com/office/drawing/2014/main" id="{2EB33132-DFFC-4618-8D9F-679F6DFD6CD3}"/>
                  </a:ext>
                </a:extLst>
              </p:cNvPr>
              <p:cNvSpPr/>
              <p:nvPr/>
            </p:nvSpPr>
            <p:spPr>
              <a:xfrm>
                <a:off x="733325" y="5438788"/>
                <a:ext cx="680333" cy="173230"/>
              </a:xfrm>
              <a:prstGeom prst="roundRect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B0FA8A1E-CFF5-480C-9966-1E16A1402085}"/>
                </a:ext>
              </a:extLst>
            </p:cNvPr>
            <p:cNvSpPr txBox="1"/>
            <p:nvPr/>
          </p:nvSpPr>
          <p:spPr>
            <a:xfrm>
              <a:off x="672847" y="5163793"/>
              <a:ext cx="2961791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a) Drop Null, Repetitive, or, unusual data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E7085F8D-AD6C-4AD1-A6DD-B5EBEAEA434F}"/>
              </a:ext>
            </a:extLst>
          </p:cNvPr>
          <p:cNvGrpSpPr/>
          <p:nvPr/>
        </p:nvGrpSpPr>
        <p:grpSpPr>
          <a:xfrm>
            <a:off x="5761451" y="112299"/>
            <a:ext cx="6327384" cy="1282839"/>
            <a:chOff x="5761451" y="112299"/>
            <a:chExt cx="6327384" cy="1282839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88BA454B-F741-4460-873E-3A131BE6B8B3}"/>
                </a:ext>
              </a:extLst>
            </p:cNvPr>
            <p:cNvSpPr txBox="1"/>
            <p:nvPr/>
          </p:nvSpPr>
          <p:spPr>
            <a:xfrm>
              <a:off x="5761451" y="112299"/>
              <a:ext cx="1969099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b) Check Data Distribution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D53BFA07-5228-4597-B14A-EEBB0ECD0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7002"/>
            <a:stretch/>
          </p:blipFill>
          <p:spPr>
            <a:xfrm>
              <a:off x="7637432" y="869769"/>
              <a:ext cx="2442336" cy="27336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E9BEB582-1F0E-44A7-9C05-D9DFFC9B9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4002"/>
            <a:stretch/>
          </p:blipFill>
          <p:spPr>
            <a:xfrm>
              <a:off x="10551854" y="389298"/>
              <a:ext cx="1536981" cy="100584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6D75F71E-2818-4CDF-A493-57525B480B35}"/>
                </a:ext>
              </a:extLst>
            </p:cNvPr>
            <p:cNvGrpSpPr/>
            <p:nvPr/>
          </p:nvGrpSpPr>
          <p:grpSpPr>
            <a:xfrm>
              <a:off x="7676083" y="202651"/>
              <a:ext cx="3695700" cy="466516"/>
              <a:chOff x="7676083" y="202651"/>
              <a:chExt cx="3695700" cy="46651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="" xmlns:a16="http://schemas.microsoft.com/office/drawing/2014/main" id="{97F29519-444E-4573-8BEC-23743EDF7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76083" y="221492"/>
                <a:ext cx="3695700" cy="447675"/>
              </a:xfrm>
              <a:prstGeom prst="rect">
                <a:avLst/>
              </a:prstGeom>
            </p:spPr>
          </p:pic>
          <p:sp>
            <p:nvSpPr>
              <p:cNvPr id="16" name="Rectangle: Rounded Corners 15">
                <a:extLst>
                  <a:ext uri="{FF2B5EF4-FFF2-40B4-BE49-F238E27FC236}">
                    <a16:creationId xmlns="" xmlns:a16="http://schemas.microsoft.com/office/drawing/2014/main" id="{540745E4-039C-4C61-AD13-798A588BC2E2}"/>
                  </a:ext>
                </a:extLst>
              </p:cNvPr>
              <p:cNvSpPr/>
              <p:nvPr/>
            </p:nvSpPr>
            <p:spPr>
              <a:xfrm>
                <a:off x="7676083" y="202651"/>
                <a:ext cx="1113354" cy="173230"/>
              </a:xfrm>
              <a:prstGeom prst="roundRect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FF1788DF-48D0-4BE5-AAC5-DFF961C8D609}"/>
              </a:ext>
            </a:extLst>
          </p:cNvPr>
          <p:cNvGrpSpPr/>
          <p:nvPr/>
        </p:nvGrpSpPr>
        <p:grpSpPr>
          <a:xfrm>
            <a:off x="8710274" y="4246768"/>
            <a:ext cx="3347636" cy="1867985"/>
            <a:chOff x="8710274" y="3044971"/>
            <a:chExt cx="3347636" cy="1867985"/>
          </a:xfrm>
        </p:grpSpPr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F5521F87-12FE-49EC-AEEE-ACAC15B57D2E}"/>
                </a:ext>
              </a:extLst>
            </p:cNvPr>
            <p:cNvGrpSpPr/>
            <p:nvPr/>
          </p:nvGrpSpPr>
          <p:grpSpPr>
            <a:xfrm>
              <a:off x="8710274" y="3084156"/>
              <a:ext cx="3347636" cy="1828800"/>
              <a:chOff x="8710274" y="3084156"/>
              <a:chExt cx="3347636" cy="182880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="" xmlns:a16="http://schemas.microsoft.com/office/drawing/2014/main" id="{1D362F47-0F09-401E-8367-D4FC8163D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57510" y="3084156"/>
                <a:ext cx="3200400" cy="1828800"/>
              </a:xfrm>
              <a:prstGeom prst="rect">
                <a:avLst/>
              </a:prstGeom>
              <a:ln w="9525">
                <a:solidFill>
                  <a:srgbClr val="FF0000"/>
                </a:solidFill>
              </a:ln>
            </p:spPr>
          </p:pic>
          <p:sp>
            <p:nvSpPr>
              <p:cNvPr id="35" name="Oval 34">
                <a:extLst>
                  <a:ext uri="{FF2B5EF4-FFF2-40B4-BE49-F238E27FC236}">
                    <a16:creationId xmlns="" xmlns:a16="http://schemas.microsoft.com/office/drawing/2014/main" id="{11D4BADE-9094-4123-AB1E-0C0FE94E9953}"/>
                  </a:ext>
                </a:extLst>
              </p:cNvPr>
              <p:cNvSpPr/>
              <p:nvPr/>
            </p:nvSpPr>
            <p:spPr>
              <a:xfrm>
                <a:off x="8710274" y="3084156"/>
                <a:ext cx="294472" cy="1407679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="" xmlns:a16="http://schemas.microsoft.com/office/drawing/2014/main" id="{6180522E-22FC-4253-993B-94AA98CFB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57510" y="4492857"/>
                <a:ext cx="3105912" cy="393975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3C99D174-A557-4780-BD33-1B2ACF093907}"/>
                </a:ext>
              </a:extLst>
            </p:cNvPr>
            <p:cNvSpPr txBox="1"/>
            <p:nvPr/>
          </p:nvSpPr>
          <p:spPr>
            <a:xfrm>
              <a:off x="8893714" y="3044971"/>
              <a:ext cx="156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Outliers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93DAC4D-86D0-4E8A-BE35-0CC1EE108286}"/>
              </a:ext>
            </a:extLst>
          </p:cNvPr>
          <p:cNvGrpSpPr/>
          <p:nvPr/>
        </p:nvGrpSpPr>
        <p:grpSpPr>
          <a:xfrm>
            <a:off x="742657" y="3237924"/>
            <a:ext cx="3952875" cy="219075"/>
            <a:chOff x="742657" y="3237924"/>
            <a:chExt cx="3952875" cy="219075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AF44EB41-B457-4AA2-8DAC-1AF1E6282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2657" y="3237924"/>
              <a:ext cx="3952875" cy="219075"/>
            </a:xfrm>
            <a:prstGeom prst="rect">
              <a:avLst/>
            </a:prstGeom>
          </p:spPr>
        </p:pic>
        <p:sp>
          <p:nvSpPr>
            <p:cNvPr id="40" name="Rectangle: Rounded Corners 39">
              <a:extLst>
                <a:ext uri="{FF2B5EF4-FFF2-40B4-BE49-F238E27FC236}">
                  <a16:creationId xmlns="" xmlns:a16="http://schemas.microsoft.com/office/drawing/2014/main" id="{28A40AB5-205C-46C2-91D4-4DB8982B26F3}"/>
                </a:ext>
              </a:extLst>
            </p:cNvPr>
            <p:cNvSpPr/>
            <p:nvPr/>
          </p:nvSpPr>
          <p:spPr>
            <a:xfrm>
              <a:off x="1156892" y="3241072"/>
              <a:ext cx="2477746" cy="194647"/>
            </a:xfrm>
            <a:prstGeom prst="round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486FE706-4861-4C87-8517-476F90BEC07B}"/>
              </a:ext>
            </a:extLst>
          </p:cNvPr>
          <p:cNvGrpSpPr/>
          <p:nvPr/>
        </p:nvGrpSpPr>
        <p:grpSpPr>
          <a:xfrm>
            <a:off x="6250211" y="2925887"/>
            <a:ext cx="4748783" cy="1030221"/>
            <a:chOff x="6277786" y="2022038"/>
            <a:chExt cx="4748783" cy="1030221"/>
          </a:xfrm>
        </p:grpSpPr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7676720B-418F-45EF-8B58-9CFD3BE3D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77786" y="2022038"/>
              <a:ext cx="4748783" cy="1005840"/>
            </a:xfrm>
            <a:prstGeom prst="rect">
              <a:avLst/>
            </a:prstGeom>
            <a:ln w="12700">
              <a:solidFill>
                <a:srgbClr val="FF0000"/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371FD198-C897-4D0B-A497-D9BBDC0C3068}"/>
                </a:ext>
              </a:extLst>
            </p:cNvPr>
            <p:cNvSpPr txBox="1"/>
            <p:nvPr/>
          </p:nvSpPr>
          <p:spPr>
            <a:xfrm>
              <a:off x="7468719" y="2682927"/>
              <a:ext cx="1981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Remove Outliers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18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768050" y="136472"/>
            <a:ext cx="6277779" cy="2560320"/>
            <a:chOff x="5768050" y="136472"/>
            <a:chExt cx="6277779" cy="256032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8050" y="136472"/>
              <a:ext cx="3601804" cy="256032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9119749" y="157967"/>
              <a:ext cx="2926080" cy="2194560"/>
              <a:chOff x="8673083" y="-33582"/>
              <a:chExt cx="3407803" cy="289680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/>
              <a:srcRect t="5790" b="35843"/>
              <a:stretch/>
            </p:blipFill>
            <p:spPr>
              <a:xfrm>
                <a:off x="8673083" y="-33582"/>
                <a:ext cx="3374570" cy="2081463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3"/>
              <a:srcRect t="76491"/>
              <a:stretch/>
            </p:blipFill>
            <p:spPr>
              <a:xfrm>
                <a:off x="8706316" y="2024831"/>
                <a:ext cx="3374570" cy="838388"/>
              </a:xfrm>
              <a:prstGeom prst="rect">
                <a:avLst/>
              </a:prstGeom>
            </p:spPr>
          </p:pic>
        </p:grpSp>
        <p:sp>
          <p:nvSpPr>
            <p:cNvPr id="7" name="Oval 6"/>
            <p:cNvSpPr/>
            <p:nvPr/>
          </p:nvSpPr>
          <p:spPr>
            <a:xfrm>
              <a:off x="9408693" y="176013"/>
              <a:ext cx="393441" cy="21524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0668302" y="187180"/>
              <a:ext cx="393441" cy="21524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039356" y="187179"/>
              <a:ext cx="393441" cy="215249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6456736" y="474326"/>
              <a:ext cx="393441" cy="195952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8166636" y="474326"/>
              <a:ext cx="393441" cy="22141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8726308" y="325839"/>
              <a:ext cx="393441" cy="22141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4EFF8D1E-6A13-4CE3-9537-960626115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00" y="4782846"/>
            <a:ext cx="3850295" cy="9794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E8CAA76E-1045-4C5D-B37F-75A3933C6F45}"/>
              </a:ext>
            </a:extLst>
          </p:cNvPr>
          <p:cNvCxnSpPr/>
          <p:nvPr/>
        </p:nvCxnSpPr>
        <p:spPr>
          <a:xfrm>
            <a:off x="6096000" y="669167"/>
            <a:ext cx="0" cy="541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EEC076B-8753-4768-B644-DF3F7BB87911}"/>
              </a:ext>
            </a:extLst>
          </p:cNvPr>
          <p:cNvSpPr txBox="1"/>
          <p:nvPr/>
        </p:nvSpPr>
        <p:spPr>
          <a:xfrm>
            <a:off x="6178390" y="4039585"/>
            <a:ext cx="239137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c) Selected Feature Ranking</a:t>
            </a:r>
            <a:endParaRPr lang="en-US" sz="1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BBAEC1E-A428-C14A-9077-05D6373AB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3258" y="321590"/>
            <a:ext cx="10910887" cy="677862"/>
          </a:xfrm>
        </p:spPr>
        <p:txBody>
          <a:bodyPr/>
          <a:lstStyle/>
          <a:p>
            <a:r>
              <a:rPr lang="en-US" dirty="0"/>
              <a:t>ML Workflow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747A3F-AFF6-4C42-933B-3BC4C644A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04ED0ECC-0534-42D8-891A-AB9839031FCC}"/>
              </a:ext>
            </a:extLst>
          </p:cNvPr>
          <p:cNvSpPr txBox="1">
            <a:spLocks/>
          </p:cNvSpPr>
          <p:nvPr/>
        </p:nvSpPr>
        <p:spPr>
          <a:xfrm>
            <a:off x="166361" y="965379"/>
            <a:ext cx="279516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4. Feature Engineering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8BA454B-F741-4460-873E-3A131BE6B8B3}"/>
              </a:ext>
            </a:extLst>
          </p:cNvPr>
          <p:cNvSpPr txBox="1"/>
          <p:nvPr/>
        </p:nvSpPr>
        <p:spPr>
          <a:xfrm>
            <a:off x="5811877" y="101279"/>
            <a:ext cx="268879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b) </a:t>
            </a:r>
            <a:r>
              <a:rPr lang="en-US" sz="1200" dirty="0" smtClean="0"/>
              <a:t>Choose the Correct </a:t>
            </a:r>
            <a:r>
              <a:rPr lang="en-US" sz="1200" dirty="0"/>
              <a:t>F</a:t>
            </a:r>
            <a:r>
              <a:rPr lang="en-US" sz="1200" dirty="0" smtClean="0"/>
              <a:t>eature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775216" y="1347490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a) Check Data Correlation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D25AA841-FD22-461C-AA5E-2E5ABDEC354C}"/>
              </a:ext>
            </a:extLst>
          </p:cNvPr>
          <p:cNvGrpSpPr/>
          <p:nvPr/>
        </p:nvGrpSpPr>
        <p:grpSpPr>
          <a:xfrm>
            <a:off x="775216" y="1585429"/>
            <a:ext cx="4349790" cy="640080"/>
            <a:chOff x="775216" y="1585429"/>
            <a:chExt cx="4349790" cy="640080"/>
          </a:xfrm>
        </p:grpSpPr>
        <p:pic>
          <p:nvPicPr>
            <p:cNvPr id="30" name="Picture 29">
              <a:extLst>
                <a:ext uri="{FF2B5EF4-FFF2-40B4-BE49-F238E27FC236}">
                  <a16:creationId xmlns="" xmlns:a16="http://schemas.microsoft.com/office/drawing/2014/main" id="{F51C2362-01D2-407E-96DB-1C6ECFD86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216" y="1585429"/>
              <a:ext cx="4349790" cy="640080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C2144CE1-8A37-4D7B-BC56-4956405270CA}"/>
                </a:ext>
              </a:extLst>
            </p:cNvPr>
            <p:cNvSpPr/>
            <p:nvPr/>
          </p:nvSpPr>
          <p:spPr>
            <a:xfrm>
              <a:off x="1602477" y="1650344"/>
              <a:ext cx="510408" cy="5182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ACDDC6B2-08D6-482B-84E2-DDA85C685212}"/>
              </a:ext>
            </a:extLst>
          </p:cNvPr>
          <p:cNvGrpSpPr/>
          <p:nvPr/>
        </p:nvGrpSpPr>
        <p:grpSpPr>
          <a:xfrm>
            <a:off x="311502" y="2168551"/>
            <a:ext cx="5769980" cy="1872062"/>
            <a:chOff x="775216" y="2242292"/>
            <a:chExt cx="5769980" cy="1872062"/>
          </a:xfrm>
        </p:grpSpPr>
        <p:pic>
          <p:nvPicPr>
            <p:cNvPr id="46" name="Picture 45">
              <a:extLst>
                <a:ext uri="{FF2B5EF4-FFF2-40B4-BE49-F238E27FC236}">
                  <a16:creationId xmlns="" xmlns:a16="http://schemas.microsoft.com/office/drawing/2014/main" id="{C60157D1-7989-43D7-92D1-57C9E69E3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216" y="2285554"/>
              <a:ext cx="5769980" cy="1828800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97C73F52-7A88-4ED9-8DFD-4C6B35DC8C7F}"/>
                </a:ext>
              </a:extLst>
            </p:cNvPr>
            <p:cNvSpPr/>
            <p:nvPr/>
          </p:nvSpPr>
          <p:spPr>
            <a:xfrm>
              <a:off x="1267413" y="2242292"/>
              <a:ext cx="510408" cy="66690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="" xmlns:a16="http://schemas.microsoft.com/office/drawing/2014/main" id="{6A0EDB0B-ED88-4B65-AC54-DD532318B442}"/>
                </a:ext>
              </a:extLst>
            </p:cNvPr>
            <p:cNvSpPr/>
            <p:nvPr/>
          </p:nvSpPr>
          <p:spPr>
            <a:xfrm>
              <a:off x="3207001" y="2280330"/>
              <a:ext cx="510408" cy="66690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="" xmlns:a16="http://schemas.microsoft.com/office/drawing/2014/main" id="{E4F174A6-8397-40D9-BB65-4E22A917C9E4}"/>
                </a:ext>
              </a:extLst>
            </p:cNvPr>
            <p:cNvSpPr/>
            <p:nvPr/>
          </p:nvSpPr>
          <p:spPr>
            <a:xfrm>
              <a:off x="4966066" y="2258729"/>
              <a:ext cx="510408" cy="66690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FA6E684-B0A9-42EC-8D1A-0BA610A801B4}"/>
              </a:ext>
            </a:extLst>
          </p:cNvPr>
          <p:cNvSpPr txBox="1"/>
          <p:nvPr/>
        </p:nvSpPr>
        <p:spPr>
          <a:xfrm>
            <a:off x="883226" y="4079939"/>
            <a:ext cx="2980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Radius, area, perimeter </a:t>
            </a:r>
            <a:r>
              <a:rPr lang="en-US" sz="1400" dirty="0"/>
              <a:t>and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compactness, concave points, and      concavity</a:t>
            </a:r>
            <a:r>
              <a:rPr lang="en-US" sz="1400" dirty="0"/>
              <a:t> are highly Correlated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E5E92030-81A0-4449-B6B8-F401EEAEA15B}"/>
              </a:ext>
            </a:extLst>
          </p:cNvPr>
          <p:cNvGrpSpPr/>
          <p:nvPr/>
        </p:nvGrpSpPr>
        <p:grpSpPr>
          <a:xfrm>
            <a:off x="3716884" y="3998583"/>
            <a:ext cx="2821604" cy="2252067"/>
            <a:chOff x="3716884" y="3998583"/>
            <a:chExt cx="2821604" cy="2252067"/>
          </a:xfrm>
        </p:grpSpPr>
        <p:grpSp>
          <p:nvGrpSpPr>
            <p:cNvPr id="57" name="Group 56">
              <a:extLst>
                <a:ext uri="{FF2B5EF4-FFF2-40B4-BE49-F238E27FC236}">
                  <a16:creationId xmlns="" xmlns:a16="http://schemas.microsoft.com/office/drawing/2014/main" id="{EED9222D-F6B1-41E9-A722-CCEECAD52482}"/>
                </a:ext>
              </a:extLst>
            </p:cNvPr>
            <p:cNvGrpSpPr/>
            <p:nvPr/>
          </p:nvGrpSpPr>
          <p:grpSpPr>
            <a:xfrm>
              <a:off x="3716884" y="3998583"/>
              <a:ext cx="2821604" cy="2252067"/>
              <a:chOff x="3716884" y="3998583"/>
              <a:chExt cx="2821604" cy="2252067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="" xmlns:a16="http://schemas.microsoft.com/office/drawing/2014/main" id="{748E33D4-C637-4B24-BDE3-2E343B8661E1}"/>
                  </a:ext>
                </a:extLst>
              </p:cNvPr>
              <p:cNvGrpSpPr/>
              <p:nvPr/>
            </p:nvGrpSpPr>
            <p:grpSpPr>
              <a:xfrm>
                <a:off x="3716884" y="3998583"/>
                <a:ext cx="2361014" cy="2011680"/>
                <a:chOff x="3716884" y="3998583"/>
                <a:chExt cx="2361014" cy="2011680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="" xmlns:a16="http://schemas.microsoft.com/office/drawing/2014/main" id="{10E42A55-C78B-4DCB-A416-C0EDF7374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7627" y="3998583"/>
                  <a:ext cx="2020271" cy="2011680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="" xmlns:a16="http://schemas.microsoft.com/office/drawing/2014/main" id="{39910340-509D-46A3-A698-259D1DC86F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16884" y="4138539"/>
                  <a:ext cx="438150" cy="457200"/>
                </a:xfrm>
                <a:prstGeom prst="rect">
                  <a:avLst/>
                </a:prstGeom>
              </p:spPr>
            </p:pic>
          </p:grpSp>
          <p:sp>
            <p:nvSpPr>
              <p:cNvPr id="56" name="TextBox 55">
                <a:extLst>
                  <a:ext uri="{FF2B5EF4-FFF2-40B4-BE49-F238E27FC236}">
                    <a16:creationId xmlns="" xmlns:a16="http://schemas.microsoft.com/office/drawing/2014/main" id="{F80B547A-5242-43FE-A52E-B12D03274177}"/>
                  </a:ext>
                </a:extLst>
              </p:cNvPr>
              <p:cNvSpPr txBox="1"/>
              <p:nvPr/>
            </p:nvSpPr>
            <p:spPr>
              <a:xfrm>
                <a:off x="5019520" y="5881318"/>
                <a:ext cx="1518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Pair plots</a:t>
                </a:r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AC76AE86-6B61-4A07-AB0F-B1E90342162C}"/>
                </a:ext>
              </a:extLst>
            </p:cNvPr>
            <p:cNvSpPr/>
            <p:nvPr/>
          </p:nvSpPr>
          <p:spPr>
            <a:xfrm>
              <a:off x="4504332" y="3998583"/>
              <a:ext cx="463905" cy="240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="" xmlns:a16="http://schemas.microsoft.com/office/drawing/2014/main" id="{8556CAE2-E81A-40A7-9C31-CCEE03B619CE}"/>
                </a:ext>
              </a:extLst>
            </p:cNvPr>
            <p:cNvSpPr/>
            <p:nvPr/>
          </p:nvSpPr>
          <p:spPr>
            <a:xfrm>
              <a:off x="4057627" y="4355158"/>
              <a:ext cx="335745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603EC073-E129-49D1-AFB5-B696EF130525}"/>
                </a:ext>
              </a:extLst>
            </p:cNvPr>
            <p:cNvSpPr/>
            <p:nvPr/>
          </p:nvSpPr>
          <p:spPr>
            <a:xfrm rot="2610967">
              <a:off x="4538574" y="4396367"/>
              <a:ext cx="335745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="" xmlns:a16="http://schemas.microsoft.com/office/drawing/2014/main" id="{636A1FE4-7BB4-4FDC-90B3-53665AF5A0C2}"/>
                </a:ext>
              </a:extLst>
            </p:cNvPr>
            <p:cNvSpPr/>
            <p:nvPr/>
          </p:nvSpPr>
          <p:spPr>
            <a:xfrm rot="2610967">
              <a:off x="5293321" y="5150865"/>
              <a:ext cx="335745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="" xmlns:a16="http://schemas.microsoft.com/office/drawing/2014/main" id="{43ADC194-FAAC-4CDB-98CF-ABE6CC085F7C}"/>
                </a:ext>
              </a:extLst>
            </p:cNvPr>
            <p:cNvSpPr/>
            <p:nvPr/>
          </p:nvSpPr>
          <p:spPr>
            <a:xfrm>
              <a:off x="5263816" y="4954501"/>
              <a:ext cx="463905" cy="240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="" xmlns:a16="http://schemas.microsoft.com/office/drawing/2014/main" id="{5FE66353-74CA-47F7-B778-915123476239}"/>
                </a:ext>
              </a:extLst>
            </p:cNvPr>
            <p:cNvSpPr/>
            <p:nvPr/>
          </p:nvSpPr>
          <p:spPr>
            <a:xfrm>
              <a:off x="5022228" y="5150865"/>
              <a:ext cx="335745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7E4E5F0-7689-4E4D-8A3B-A3973FAFA917}"/>
              </a:ext>
            </a:extLst>
          </p:cNvPr>
          <p:cNvSpPr txBox="1"/>
          <p:nvPr/>
        </p:nvSpPr>
        <p:spPr>
          <a:xfrm>
            <a:off x="63149" y="5687793"/>
            <a:ext cx="4922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Radius, area, and perimeter have the </a:t>
            </a:r>
            <a:r>
              <a:rPr lang="en-US" sz="1400" dirty="0">
                <a:solidFill>
                  <a:srgbClr val="FF0000"/>
                </a:solidFill>
              </a:rPr>
              <a:t>Binomial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All B cancer smaller area, has Gaussian distribution 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272265" y="2732311"/>
            <a:ext cx="5854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</a:t>
            </a:r>
            <a:r>
              <a:rPr lang="en-US" sz="1100" dirty="0" smtClean="0"/>
              <a:t>elect </a:t>
            </a:r>
            <a:r>
              <a:rPr lang="en-US" sz="1100" dirty="0"/>
              <a:t>the features that are </a:t>
            </a:r>
            <a:r>
              <a:rPr lang="en-US" sz="1100" dirty="0">
                <a:solidFill>
                  <a:srgbClr val="FF0000"/>
                </a:solidFill>
              </a:rPr>
              <a:t>most discriminating </a:t>
            </a:r>
            <a:r>
              <a:rPr lang="en-US" sz="1100" dirty="0" smtClean="0"/>
              <a:t>(swarm plot) </a:t>
            </a:r>
            <a:r>
              <a:rPr lang="en-US" sz="1100" dirty="0"/>
              <a:t>among the most correlated features </a:t>
            </a:r>
            <a:r>
              <a:rPr lang="en-US" sz="1100" dirty="0" smtClean="0"/>
              <a:t>(correlation </a:t>
            </a:r>
            <a:r>
              <a:rPr lang="en-US" sz="1100" dirty="0"/>
              <a:t>plot)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80B547A-5242-43FE-A52E-B12D03274177}"/>
              </a:ext>
            </a:extLst>
          </p:cNvPr>
          <p:cNvSpPr txBox="1"/>
          <p:nvPr/>
        </p:nvSpPr>
        <p:spPr>
          <a:xfrm>
            <a:off x="9476912" y="2364029"/>
            <a:ext cx="15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warm </a:t>
            </a:r>
            <a:r>
              <a:rPr lang="en-US" dirty="0"/>
              <a:t>plots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309" y="3141053"/>
            <a:ext cx="5153438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5599" y="4378833"/>
            <a:ext cx="3922073" cy="7315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0606" y="4542597"/>
            <a:ext cx="2956224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7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" grpId="0" animBg="1"/>
      <p:bldP spid="31" grpId="0" animBg="1"/>
      <p:bldP spid="44" grpId="0" animBg="1"/>
      <p:bldP spid="52" grpId="0"/>
      <p:bldP spid="67" grpId="0"/>
      <p:bldP spid="11" grpId="0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E8CAA76E-1045-4C5D-B37F-75A3933C6F45}"/>
              </a:ext>
            </a:extLst>
          </p:cNvPr>
          <p:cNvCxnSpPr/>
          <p:nvPr/>
        </p:nvCxnSpPr>
        <p:spPr>
          <a:xfrm>
            <a:off x="6096000" y="669167"/>
            <a:ext cx="0" cy="541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EEC076B-8753-4768-B644-DF3F7BB87911}"/>
              </a:ext>
            </a:extLst>
          </p:cNvPr>
          <p:cNvSpPr txBox="1"/>
          <p:nvPr/>
        </p:nvSpPr>
        <p:spPr>
          <a:xfrm>
            <a:off x="6178390" y="4039585"/>
            <a:ext cx="214420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</a:t>
            </a:r>
            <a:r>
              <a:rPr lang="en-US" sz="1200" dirty="0" smtClean="0"/>
              <a:t>) Train, Validation, Test split</a:t>
            </a:r>
            <a:endParaRPr lang="en-US" sz="1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BBAEC1E-A428-C14A-9077-05D6373AB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88" y="270315"/>
            <a:ext cx="10910887" cy="677862"/>
          </a:xfrm>
        </p:spPr>
        <p:txBody>
          <a:bodyPr/>
          <a:lstStyle/>
          <a:p>
            <a:r>
              <a:rPr lang="en-US" dirty="0"/>
              <a:t>ML Workflow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747A3F-AFF6-4C42-933B-3BC4C644A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04ED0ECC-0534-42D8-891A-AB9839031FCC}"/>
              </a:ext>
            </a:extLst>
          </p:cNvPr>
          <p:cNvSpPr txBox="1">
            <a:spLocks/>
          </p:cNvSpPr>
          <p:nvPr/>
        </p:nvSpPr>
        <p:spPr>
          <a:xfrm>
            <a:off x="166361" y="965379"/>
            <a:ext cx="279516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4. Feature Engineering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155285" y="1347490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</a:t>
            </a:r>
            <a:r>
              <a:rPr lang="en-US" sz="1200" dirty="0" smtClean="0"/>
              <a:t>) Dimensionality Reduction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272265" y="2561833"/>
            <a:ext cx="5854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</a:t>
            </a:r>
            <a:r>
              <a:rPr lang="en-US" sz="1100" dirty="0" smtClean="0"/>
              <a:t>elect </a:t>
            </a:r>
            <a:r>
              <a:rPr lang="en-US" sz="1100" dirty="0"/>
              <a:t>the features that are </a:t>
            </a:r>
            <a:r>
              <a:rPr lang="en-US" sz="1100" dirty="0">
                <a:solidFill>
                  <a:srgbClr val="FF0000"/>
                </a:solidFill>
              </a:rPr>
              <a:t>most discriminating </a:t>
            </a:r>
            <a:r>
              <a:rPr lang="en-US" sz="1100" dirty="0" smtClean="0"/>
              <a:t>(swarm plot) </a:t>
            </a:r>
            <a:r>
              <a:rPr lang="en-US" sz="1100" dirty="0"/>
              <a:t>among the most correlated features </a:t>
            </a:r>
            <a:r>
              <a:rPr lang="en-US" sz="1100" dirty="0" smtClean="0"/>
              <a:t>(correlation </a:t>
            </a:r>
            <a:r>
              <a:rPr lang="en-US" sz="1100" dirty="0"/>
              <a:t>plot)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309" y="2970575"/>
            <a:ext cx="5153438" cy="914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5679" y="1559373"/>
            <a:ext cx="58767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 many </a:t>
            </a:r>
            <a:r>
              <a:rPr lang="en-US" dirty="0" smtClean="0"/>
              <a:t>variables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Too complex visualization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efficiency by including variables that </a:t>
            </a:r>
            <a:r>
              <a:rPr lang="en-US" dirty="0" smtClean="0"/>
              <a:t>has </a:t>
            </a:r>
            <a:r>
              <a:rPr lang="en-US" dirty="0"/>
              <a:t>no effect on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data interpretation </a:t>
            </a:r>
            <a:r>
              <a:rPr lang="en-US" dirty="0" smtClean="0"/>
              <a:t>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Understanding </a:t>
            </a:r>
            <a:r>
              <a:rPr lang="en-US" dirty="0"/>
              <a:t>how to simplify the dataset, without losing relevant </a:t>
            </a:r>
            <a:r>
              <a:rPr lang="en-US" dirty="0" smtClean="0"/>
              <a:t>information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PCA, TSNE, MDS</a:t>
            </a:r>
            <a:endParaRPr lang="en-US" b="0" i="0" dirty="0">
              <a:solidFill>
                <a:srgbClr val="FF0000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48" y="3587258"/>
            <a:ext cx="4336068" cy="21945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837" y="172392"/>
            <a:ext cx="3743538" cy="2286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347633" y="5125221"/>
            <a:ext cx="2774815" cy="986724"/>
            <a:chOff x="3347633" y="5125221"/>
            <a:chExt cx="2774815" cy="9867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47633" y="5125221"/>
              <a:ext cx="2607927" cy="9867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849210" y="5669752"/>
              <a:ext cx="2273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PCA vs. Variance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35714" y="4433108"/>
            <a:ext cx="5908637" cy="1325429"/>
            <a:chOff x="6166287" y="4352972"/>
            <a:chExt cx="5908637" cy="132542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6287" y="4352972"/>
              <a:ext cx="5908637" cy="1188720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C2144CE1-8A37-4D7B-BC56-4956405270CA}"/>
                </a:ext>
              </a:extLst>
            </p:cNvPr>
            <p:cNvSpPr/>
            <p:nvPr/>
          </p:nvSpPr>
          <p:spPr>
            <a:xfrm>
              <a:off x="11564516" y="4714324"/>
              <a:ext cx="510408" cy="5182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C2144CE1-8A37-4D7B-BC56-4956405270CA}"/>
                </a:ext>
              </a:extLst>
            </p:cNvPr>
            <p:cNvSpPr/>
            <p:nvPr/>
          </p:nvSpPr>
          <p:spPr>
            <a:xfrm>
              <a:off x="8564517" y="5160193"/>
              <a:ext cx="510408" cy="51820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640664" y="4426294"/>
              <a:ext cx="42775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Train: Validation: Test: 40%: 30%: 30%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288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" grpId="0" animBg="1"/>
      <p:bldP spid="44" grpId="0" animBg="1"/>
      <p:bldP spid="11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47" y="714375"/>
            <a:ext cx="7515225" cy="542925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ML Workflow (Cont.)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72847" y="1406525"/>
            <a:ext cx="1977363" cy="437773"/>
          </a:xfrm>
        </p:spPr>
        <p:txBody>
          <a:bodyPr/>
          <a:lstStyle/>
          <a:p>
            <a:r>
              <a:rPr lang="en-US" dirty="0" smtClean="0"/>
              <a:t>Feature Space: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1" y="2137994"/>
            <a:ext cx="4269138" cy="25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E8CAA76E-1045-4C5D-B37F-75A3933C6F45}"/>
              </a:ext>
            </a:extLst>
          </p:cNvPr>
          <p:cNvCxnSpPr/>
          <p:nvPr/>
        </p:nvCxnSpPr>
        <p:spPr>
          <a:xfrm>
            <a:off x="6096000" y="669167"/>
            <a:ext cx="0" cy="541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EEC076B-8753-4768-B644-DF3F7BB87911}"/>
              </a:ext>
            </a:extLst>
          </p:cNvPr>
          <p:cNvSpPr txBox="1"/>
          <p:nvPr/>
        </p:nvSpPr>
        <p:spPr>
          <a:xfrm>
            <a:off x="6251139" y="4460427"/>
            <a:ext cx="214420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</a:t>
            </a:r>
            <a:r>
              <a:rPr lang="en-US" sz="1200" dirty="0" smtClean="0"/>
              <a:t>) </a:t>
            </a:r>
            <a:r>
              <a:rPr lang="en-US" sz="1200" dirty="0" smtClean="0"/>
              <a:t>MLP Classifier</a:t>
            </a:r>
            <a:endParaRPr lang="en-US" sz="1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BBAEC1E-A428-C14A-9077-05D6373AB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88" y="270315"/>
            <a:ext cx="10910887" cy="677862"/>
          </a:xfrm>
        </p:spPr>
        <p:txBody>
          <a:bodyPr/>
          <a:lstStyle/>
          <a:p>
            <a:r>
              <a:rPr lang="en-US" dirty="0"/>
              <a:t>ML Workflow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747A3F-AFF6-4C42-933B-3BC4C644A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04ED0ECC-0534-42D8-891A-AB9839031FCC}"/>
              </a:ext>
            </a:extLst>
          </p:cNvPr>
          <p:cNvSpPr txBox="1">
            <a:spLocks/>
          </p:cNvSpPr>
          <p:nvPr/>
        </p:nvSpPr>
        <p:spPr>
          <a:xfrm>
            <a:off x="166360" y="965379"/>
            <a:ext cx="397250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4. </a:t>
            </a:r>
            <a:r>
              <a:rPr lang="en-US" sz="2000" dirty="0" smtClean="0"/>
              <a:t>Train the </a:t>
            </a:r>
            <a:r>
              <a:rPr lang="en-US" sz="2000" dirty="0" smtClean="0"/>
              <a:t>model (Classification)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155285" y="1347490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dirty="0" smtClean="0"/>
              <a:t>) </a:t>
            </a:r>
            <a:r>
              <a:rPr lang="en-US" sz="1200" dirty="0" smtClean="0"/>
              <a:t>Logistic Regression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170573" y="2992720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r>
              <a:rPr lang="en-US" sz="1200" dirty="0" smtClean="0"/>
              <a:t>) K-NN Classifier</a:t>
            </a:r>
            <a:endParaRPr lang="en-US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70573" y="900344"/>
            <a:ext cx="5843038" cy="2007705"/>
            <a:chOff x="170573" y="900344"/>
            <a:chExt cx="5843038" cy="2007705"/>
          </a:xfrm>
        </p:grpSpPr>
        <p:grpSp>
          <p:nvGrpSpPr>
            <p:cNvPr id="9" name="Group 8"/>
            <p:cNvGrpSpPr/>
            <p:nvPr/>
          </p:nvGrpSpPr>
          <p:grpSpPr>
            <a:xfrm>
              <a:off x="170573" y="1631864"/>
              <a:ext cx="5827272" cy="1276185"/>
              <a:chOff x="170573" y="1631864"/>
              <a:chExt cx="5827272" cy="127618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33573"/>
              <a:stretch/>
            </p:blipFill>
            <p:spPr>
              <a:xfrm>
                <a:off x="170573" y="1660274"/>
                <a:ext cx="5827272" cy="1247775"/>
              </a:xfrm>
              <a:prstGeom prst="rect">
                <a:avLst/>
              </a:prstGeom>
            </p:spPr>
          </p:pic>
          <p:sp>
            <p:nvSpPr>
              <p:cNvPr id="8" name="Oval 7"/>
              <p:cNvSpPr/>
              <p:nvPr/>
            </p:nvSpPr>
            <p:spPr>
              <a:xfrm>
                <a:off x="3062078" y="1631864"/>
                <a:ext cx="708966" cy="36909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8194" y="900344"/>
              <a:ext cx="1925417" cy="155448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83502" y="2660957"/>
            <a:ext cx="5830109" cy="1514001"/>
            <a:chOff x="183502" y="2660957"/>
            <a:chExt cx="5830109" cy="1514001"/>
          </a:xfrm>
        </p:grpSpPr>
        <p:grpSp>
          <p:nvGrpSpPr>
            <p:cNvPr id="14" name="Group 13"/>
            <p:cNvGrpSpPr/>
            <p:nvPr/>
          </p:nvGrpSpPr>
          <p:grpSpPr>
            <a:xfrm>
              <a:off x="183502" y="3300236"/>
              <a:ext cx="5830109" cy="874722"/>
              <a:chOff x="183502" y="3300236"/>
              <a:chExt cx="5830109" cy="87472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502" y="3343322"/>
                <a:ext cx="5830109" cy="831636"/>
              </a:xfrm>
              <a:prstGeom prst="rect">
                <a:avLst/>
              </a:prstGeom>
            </p:spPr>
          </p:pic>
          <p:sp>
            <p:nvSpPr>
              <p:cNvPr id="25" name="Oval 24"/>
              <p:cNvSpPr/>
              <p:nvPr/>
            </p:nvSpPr>
            <p:spPr>
              <a:xfrm>
                <a:off x="2237874" y="3300236"/>
                <a:ext cx="1029890" cy="36909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9407" y="2660957"/>
              <a:ext cx="1680727" cy="109728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183502" y="4214499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</a:t>
            </a:r>
            <a:r>
              <a:rPr lang="en-US" sz="1200" dirty="0" smtClean="0"/>
              <a:t>) Random Forest Classifier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95690" y="4071743"/>
            <a:ext cx="5593333" cy="1876261"/>
            <a:chOff x="195690" y="4071743"/>
            <a:chExt cx="5593333" cy="187626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7036" y="4071743"/>
              <a:ext cx="2021303" cy="13716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5690" y="5490804"/>
              <a:ext cx="5593333" cy="457200"/>
            </a:xfrm>
            <a:prstGeom prst="rect">
              <a:avLst/>
            </a:prstGeom>
          </p:spPr>
        </p:pic>
        <p:sp>
          <p:nvSpPr>
            <p:cNvPr id="34" name="Oval 33"/>
            <p:cNvSpPr/>
            <p:nvPr/>
          </p:nvSpPr>
          <p:spPr>
            <a:xfrm>
              <a:off x="3709877" y="5350309"/>
              <a:ext cx="1029890" cy="3690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6237719" y="233927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</a:t>
            </a:r>
            <a:r>
              <a:rPr lang="en-US" sz="1200" dirty="0" smtClean="0"/>
              <a:t>) Support Vector Classifier</a:t>
            </a:r>
            <a:endParaRPr lang="en-US" sz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6217448" y="133275"/>
            <a:ext cx="5794909" cy="1463040"/>
            <a:chOff x="6217448" y="133275"/>
            <a:chExt cx="5794909" cy="146304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448" y="1034258"/>
              <a:ext cx="5794909" cy="52963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92134" y="133275"/>
              <a:ext cx="2137615" cy="1463040"/>
            </a:xfrm>
            <a:prstGeom prst="rect">
              <a:avLst/>
            </a:prstGeom>
          </p:spPr>
        </p:pic>
        <p:sp>
          <p:nvSpPr>
            <p:cNvPr id="39" name="Oval 38"/>
            <p:cNvSpPr/>
            <p:nvPr/>
          </p:nvSpPr>
          <p:spPr>
            <a:xfrm>
              <a:off x="8045035" y="1021180"/>
              <a:ext cx="1029890" cy="22530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6266219" y="1594146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</a:t>
            </a:r>
            <a:r>
              <a:rPr lang="en-US" sz="1200" dirty="0" smtClean="0"/>
              <a:t>) </a:t>
            </a:r>
            <a:r>
              <a:rPr lang="en-US" sz="1200" dirty="0" err="1" smtClean="0"/>
              <a:t>Adaboost</a:t>
            </a:r>
            <a:r>
              <a:rPr lang="en-US" sz="1200" dirty="0" smtClean="0"/>
              <a:t> Classifier</a:t>
            </a:r>
            <a:endParaRPr lang="en-US" sz="12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6335040" y="1613503"/>
            <a:ext cx="5293582" cy="1554480"/>
            <a:chOff x="6335040" y="1613503"/>
            <a:chExt cx="5293582" cy="1554480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35040" y="2254195"/>
              <a:ext cx="4789419" cy="54140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3261" y="1613503"/>
              <a:ext cx="2195361" cy="1554480"/>
            </a:xfrm>
            <a:prstGeom prst="rect">
              <a:avLst/>
            </a:prstGeom>
          </p:spPr>
        </p:pic>
        <p:sp>
          <p:nvSpPr>
            <p:cNvPr id="45" name="Oval 44"/>
            <p:cNvSpPr/>
            <p:nvPr/>
          </p:nvSpPr>
          <p:spPr>
            <a:xfrm>
              <a:off x="7749153" y="2196726"/>
              <a:ext cx="1316553" cy="22530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6263427" y="2785493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</a:t>
            </a:r>
            <a:r>
              <a:rPr lang="en-US" sz="1200" dirty="0" smtClean="0"/>
              <a:t>) Bagging Classifier</a:t>
            </a:r>
            <a:endParaRPr lang="en-US" sz="12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6237719" y="3157904"/>
            <a:ext cx="5810757" cy="1737360"/>
            <a:chOff x="6237719" y="3157904"/>
            <a:chExt cx="5810757" cy="1737360"/>
          </a:xfrm>
        </p:grpSpPr>
        <p:grpSp>
          <p:nvGrpSpPr>
            <p:cNvPr id="50" name="Group 49"/>
            <p:cNvGrpSpPr/>
            <p:nvPr/>
          </p:nvGrpSpPr>
          <p:grpSpPr>
            <a:xfrm>
              <a:off x="6237719" y="3157904"/>
              <a:ext cx="5810757" cy="1737360"/>
              <a:chOff x="6237719" y="3576358"/>
              <a:chExt cx="5810757" cy="1737360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37719" y="3633699"/>
                <a:ext cx="5792617" cy="618688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16315" y="3576358"/>
                <a:ext cx="2532161" cy="1737360"/>
              </a:xfrm>
              <a:prstGeom prst="rect">
                <a:avLst/>
              </a:prstGeom>
            </p:spPr>
          </p:pic>
        </p:grpSp>
        <p:sp>
          <p:nvSpPr>
            <p:cNvPr id="49" name="Oval 48"/>
            <p:cNvSpPr/>
            <p:nvPr/>
          </p:nvSpPr>
          <p:spPr>
            <a:xfrm>
              <a:off x="7962032" y="3204327"/>
              <a:ext cx="1316553" cy="22530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145643" y="4906182"/>
            <a:ext cx="6107734" cy="1280160"/>
            <a:chOff x="6145643" y="4906182"/>
            <a:chExt cx="6107734" cy="128016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45643" y="5117635"/>
              <a:ext cx="6107734" cy="57982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75606" y="4906182"/>
              <a:ext cx="1619247" cy="1280160"/>
            </a:xfrm>
            <a:prstGeom prst="rect">
              <a:avLst/>
            </a:prstGeom>
          </p:spPr>
        </p:pic>
        <p:sp>
          <p:nvSpPr>
            <p:cNvPr id="53" name="Oval 52"/>
            <p:cNvSpPr/>
            <p:nvPr/>
          </p:nvSpPr>
          <p:spPr>
            <a:xfrm>
              <a:off x="8456625" y="5077069"/>
              <a:ext cx="1316553" cy="22530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524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 animBg="1"/>
      <p:bldP spid="24" grpId="0" animBg="1"/>
      <p:bldP spid="32" grpId="0" animBg="1"/>
      <p:bldP spid="36" grpId="0" animBg="1"/>
      <p:bldP spid="42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E8CAA76E-1045-4C5D-B37F-75A3933C6F45}"/>
              </a:ext>
            </a:extLst>
          </p:cNvPr>
          <p:cNvCxnSpPr/>
          <p:nvPr/>
        </p:nvCxnSpPr>
        <p:spPr>
          <a:xfrm>
            <a:off x="6096000" y="669167"/>
            <a:ext cx="0" cy="541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EEC076B-8753-4768-B644-DF3F7BB87911}"/>
              </a:ext>
            </a:extLst>
          </p:cNvPr>
          <p:cNvSpPr txBox="1"/>
          <p:nvPr/>
        </p:nvSpPr>
        <p:spPr>
          <a:xfrm>
            <a:off x="6251139" y="4460427"/>
            <a:ext cx="214420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</a:t>
            </a:r>
            <a:r>
              <a:rPr lang="en-US" sz="1200" dirty="0" smtClean="0"/>
              <a:t>) </a:t>
            </a:r>
            <a:r>
              <a:rPr lang="en-US" sz="1200" dirty="0" smtClean="0"/>
              <a:t>MLP Classifier</a:t>
            </a:r>
            <a:endParaRPr lang="en-US" sz="1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BBAEC1E-A428-C14A-9077-05D6373AB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488" y="270315"/>
            <a:ext cx="10910887" cy="677862"/>
          </a:xfrm>
        </p:spPr>
        <p:txBody>
          <a:bodyPr/>
          <a:lstStyle/>
          <a:p>
            <a:r>
              <a:rPr lang="en-US" dirty="0"/>
              <a:t>ML Workflow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F747A3F-AFF6-4C42-933B-3BC4C644A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mj71006@uga.edu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04ED0ECC-0534-42D8-891A-AB9839031FCC}"/>
              </a:ext>
            </a:extLst>
          </p:cNvPr>
          <p:cNvSpPr txBox="1">
            <a:spLocks/>
          </p:cNvSpPr>
          <p:nvPr/>
        </p:nvSpPr>
        <p:spPr>
          <a:xfrm>
            <a:off x="166360" y="965379"/>
            <a:ext cx="3972503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4. </a:t>
            </a:r>
            <a:r>
              <a:rPr lang="en-US" sz="2000" dirty="0" smtClean="0"/>
              <a:t>Train the </a:t>
            </a:r>
            <a:r>
              <a:rPr lang="en-US" sz="2000" dirty="0" smtClean="0"/>
              <a:t>model (Classification)</a:t>
            </a:r>
            <a:endParaRPr lang="en-US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155285" y="1347490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dirty="0" smtClean="0"/>
              <a:t>) </a:t>
            </a:r>
            <a:r>
              <a:rPr lang="en-US" sz="1200" dirty="0" smtClean="0"/>
              <a:t>Logistic Regression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170573" y="2992720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b</a:t>
            </a:r>
            <a:r>
              <a:rPr lang="en-US" sz="1200" dirty="0" smtClean="0"/>
              <a:t>) K-NN Classifier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183502" y="4214499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</a:t>
            </a:r>
            <a:r>
              <a:rPr lang="en-US" sz="1200" dirty="0" smtClean="0"/>
              <a:t>) Random Forest Classifier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6237719" y="233927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</a:t>
            </a:r>
            <a:r>
              <a:rPr lang="en-US" sz="1200" dirty="0" smtClean="0"/>
              <a:t>) Support Vector Classifier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6266219" y="1594146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</a:t>
            </a:r>
            <a:r>
              <a:rPr lang="en-US" sz="1200" dirty="0" smtClean="0"/>
              <a:t>) </a:t>
            </a:r>
            <a:r>
              <a:rPr lang="en-US" sz="1200" dirty="0" err="1" smtClean="0"/>
              <a:t>Adaboost</a:t>
            </a:r>
            <a:r>
              <a:rPr lang="en-US" sz="1200" dirty="0" smtClean="0"/>
              <a:t> Classifier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A4FBF465-7B3D-4BB5-B40F-8510DF66A75B}"/>
              </a:ext>
            </a:extLst>
          </p:cNvPr>
          <p:cNvSpPr txBox="1"/>
          <p:nvPr/>
        </p:nvSpPr>
        <p:spPr>
          <a:xfrm>
            <a:off x="6263427" y="2785493"/>
            <a:ext cx="296179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e</a:t>
            </a:r>
            <a:r>
              <a:rPr lang="en-US" sz="1200" dirty="0" smtClean="0"/>
              <a:t>) Bagging Classifier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90" y="1652509"/>
            <a:ext cx="5778863" cy="13745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85" y="3362129"/>
            <a:ext cx="5701676" cy="8967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86" y="4605417"/>
            <a:ext cx="5837330" cy="14779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957" y="484157"/>
            <a:ext cx="5608994" cy="1145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929" y="1869790"/>
            <a:ext cx="5457050" cy="10019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643" y="3083225"/>
            <a:ext cx="5849210" cy="14082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737426"/>
            <a:ext cx="6096000" cy="14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4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4" grpId="0" animBg="1"/>
      <p:bldP spid="24" grpId="0" animBg="1"/>
      <p:bldP spid="32" grpId="0" animBg="1"/>
      <p:bldP spid="36" grpId="0" animBg="1"/>
      <p:bldP spid="42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4934E8CF-9948-A244-BACA-4F284889BA34}" vid="{BBD25B39-FD9A-6943-8254-E2AD680F3B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1175</TotalTime>
  <Words>725</Words>
  <Application>Microsoft Office PowerPoint</Application>
  <PresentationFormat>Widescreen</PresentationFormat>
  <Paragraphs>132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Georgia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Lindsay Bland Robinson</dc:creator>
  <cp:lastModifiedBy>Microsoft account</cp:lastModifiedBy>
  <cp:revision>99</cp:revision>
  <dcterms:created xsi:type="dcterms:W3CDTF">2022-02-16T21:07:51Z</dcterms:created>
  <dcterms:modified xsi:type="dcterms:W3CDTF">2023-04-27T16:36:42Z</dcterms:modified>
</cp:coreProperties>
</file>